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33"/>
  </p:notesMasterIdLst>
  <p:handoutMasterIdLst>
    <p:handoutMasterId r:id="rId34"/>
  </p:handoutMasterIdLst>
  <p:sldIdLst>
    <p:sldId id="419" r:id="rId5"/>
    <p:sldId id="415" r:id="rId6"/>
    <p:sldId id="402" r:id="rId7"/>
    <p:sldId id="401" r:id="rId8"/>
    <p:sldId id="404" r:id="rId9"/>
    <p:sldId id="416" r:id="rId10"/>
    <p:sldId id="411" r:id="rId11"/>
    <p:sldId id="418" r:id="rId12"/>
    <p:sldId id="405" r:id="rId13"/>
    <p:sldId id="390" r:id="rId14"/>
    <p:sldId id="393" r:id="rId15"/>
    <p:sldId id="394" r:id="rId16"/>
    <p:sldId id="406" r:id="rId17"/>
    <p:sldId id="357" r:id="rId18"/>
    <p:sldId id="407" r:id="rId19"/>
    <p:sldId id="392" r:id="rId20"/>
    <p:sldId id="391" r:id="rId21"/>
    <p:sldId id="396" r:id="rId22"/>
    <p:sldId id="417" r:id="rId23"/>
    <p:sldId id="408" r:id="rId24"/>
    <p:sldId id="370" r:id="rId25"/>
    <p:sldId id="398" r:id="rId26"/>
    <p:sldId id="400" r:id="rId27"/>
    <p:sldId id="409" r:id="rId28"/>
    <p:sldId id="364" r:id="rId29"/>
    <p:sldId id="412" r:id="rId30"/>
    <p:sldId id="365" r:id="rId31"/>
    <p:sldId id="4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22811"/>
    <a:srgbClr val="A20602"/>
    <a:srgbClr val="535C13"/>
    <a:srgbClr val="418AB3"/>
    <a:srgbClr val="2C145C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48B29-7D3C-49C2-9F63-F1EAA9F335FF}" v="3203" vWet="3205" dt="2023-01-12T14:13:18.414"/>
    <p1510:client id="{6BA10255-1685-4C15-8320-0D8A385CD968}" v="21" dt="2023-01-12T13:14:21.131"/>
    <p1510:client id="{9CF19EC3-645F-45ED-962B-66FE6368C918}" v="36" dt="2023-01-12T11:33:10.428"/>
    <p1510:client id="{9D20155F-79A0-4A04-A458-7C94E4B59647}" v="4" vWet="6" dt="2023-01-12T12:08:07.832"/>
    <p1510:client id="{B331AC32-C149-43F2-ADB8-485EBF36C585}" v="430" dt="2023-01-12T12:14:38.593"/>
    <p1510:client id="{B3DF3064-B7E6-4441-893A-D688092A637F}" v="16" dt="2023-01-12T11:42:12.555"/>
    <p1510:client id="{D1045E20-E587-4CAB-B8F0-63CE046331A1}" v="221" dt="2023-01-12T13:30:01.639"/>
    <p1510:client id="{FD2ECC5D-778F-4F46-BB77-9257895D99FE}" v="441" vWet="443" dt="2023-01-12T14:00:08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0AB7F5-BF98-40F1-9866-346C2F59972D}" type="doc">
      <dgm:prSet loTypeId="urn:microsoft.com/office/officeart/2005/8/layout/hierarchy1" loCatId="hierarchy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194988E-51A6-4FDE-9062-3B2D688741C7}">
      <dgm:prSet phldrT="[Text]" phldr="0" custT="1"/>
      <dgm:spPr/>
      <dgm:t>
        <a:bodyPr/>
        <a:lstStyle/>
        <a:p>
          <a:pPr rtl="0"/>
          <a:r>
            <a:rPr lang="en-US" sz="28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" panose="03070502030502020204" pitchFamily="66" charset="0"/>
              <a:ea typeface="+mn-ea"/>
              <a:cs typeface="+mn-cs"/>
            </a:rPr>
            <a:t>Meal Planner</a:t>
          </a:r>
        </a:p>
      </dgm:t>
    </dgm:pt>
    <dgm:pt modelId="{C3560AC9-1C47-48D8-B4E0-6AF0E7A4C2AB}" type="parTrans" cxnId="{C5E0461C-ABA2-4597-B09C-88E04305B683}">
      <dgm:prSet/>
      <dgm:spPr/>
      <dgm:t>
        <a:bodyPr/>
        <a:lstStyle/>
        <a:p>
          <a:endParaRPr lang="en-US"/>
        </a:p>
      </dgm:t>
    </dgm:pt>
    <dgm:pt modelId="{6E14611F-8EE0-4280-8B4D-5BBB7475FEFA}" type="sibTrans" cxnId="{C5E0461C-ABA2-4597-B09C-88E04305B683}">
      <dgm:prSet/>
      <dgm:spPr/>
      <dgm:t>
        <a:bodyPr/>
        <a:lstStyle/>
        <a:p>
          <a:endParaRPr lang="en-US"/>
        </a:p>
      </dgm:t>
    </dgm:pt>
    <dgm:pt modelId="{CD6F09DA-5EE6-487C-B604-2851D295FF44}">
      <dgm:prSet phldrT="[Text]"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Front-end</a:t>
          </a:r>
        </a:p>
      </dgm:t>
    </dgm:pt>
    <dgm:pt modelId="{244B55D4-AE6C-41E0-94A1-EA7207F68613}" type="parTrans" cxnId="{0F8F1A4C-C940-4BEB-A751-E619A3507472}">
      <dgm:prSet/>
      <dgm:spPr/>
      <dgm:t>
        <a:bodyPr/>
        <a:lstStyle/>
        <a:p>
          <a:endParaRPr lang="en-US"/>
        </a:p>
      </dgm:t>
    </dgm:pt>
    <dgm:pt modelId="{BBDE1C6C-9ABB-4DE8-89D7-A37218C160E0}" type="sibTrans" cxnId="{0F8F1A4C-C940-4BEB-A751-E619A3507472}">
      <dgm:prSet/>
      <dgm:spPr/>
      <dgm:t>
        <a:bodyPr/>
        <a:lstStyle/>
        <a:p>
          <a:endParaRPr lang="en-US"/>
        </a:p>
      </dgm:t>
    </dgm:pt>
    <dgm:pt modelId="{4B38A5A2-BBC9-4582-B2ED-9EB51F828979}">
      <dgm:prSet phldrT="[Text]" phldr="0" custT="1"/>
      <dgm:spPr/>
      <dgm:t>
        <a:bodyPr/>
        <a:lstStyle/>
        <a:p>
          <a:pPr rtl="0"/>
          <a:r>
            <a:rPr lang="en-US" sz="2800" b="1">
              <a:latin typeface="The Hand" panose="03070502030502020204" pitchFamily="66" charset="0"/>
            </a:rPr>
            <a:t>Lambda</a:t>
          </a:r>
          <a:r>
            <a:rPr lang="en-US" sz="2400">
              <a:latin typeface="Franklin Gothic Medium" panose="020B0603020102020204"/>
            </a:rPr>
            <a:t> </a:t>
          </a:r>
          <a:r>
            <a:rPr lang="en-US" sz="2800" b="1">
              <a:latin typeface="The Hand" panose="03070502030502020204" pitchFamily="66" charset="0"/>
            </a:rPr>
            <a:t>functions</a:t>
          </a:r>
          <a:endParaRPr lang="en-US" sz="2400" b="1">
            <a:latin typeface="The Hand" panose="03070502030502020204" pitchFamily="66" charset="0"/>
          </a:endParaRPr>
        </a:p>
      </dgm:t>
    </dgm:pt>
    <dgm:pt modelId="{17701AFE-36F1-4991-BF15-59EA07EF4D31}" type="parTrans" cxnId="{5FDB0AAE-F0A4-446E-A16F-B03CA60457D2}">
      <dgm:prSet/>
      <dgm:spPr/>
      <dgm:t>
        <a:bodyPr/>
        <a:lstStyle/>
        <a:p>
          <a:endParaRPr lang="en-US"/>
        </a:p>
      </dgm:t>
    </dgm:pt>
    <dgm:pt modelId="{BFDF0DAE-799C-4235-9FA9-2976ADAEE2CC}" type="sibTrans" cxnId="{5FDB0AAE-F0A4-446E-A16F-B03CA60457D2}">
      <dgm:prSet/>
      <dgm:spPr/>
      <dgm:t>
        <a:bodyPr/>
        <a:lstStyle/>
        <a:p>
          <a:endParaRPr lang="en-US"/>
        </a:p>
      </dgm:t>
    </dgm:pt>
    <dgm:pt modelId="{F3CC4A56-4024-465A-88D6-21CE56FF0BF5}">
      <dgm:prSet phldrT="[Text]"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Python</a:t>
          </a:r>
          <a:endParaRPr lang="en-US" sz="2400" b="1">
            <a:latin typeface="The Hand" panose="03070502030502020204" pitchFamily="66" charset="0"/>
          </a:endParaRPr>
        </a:p>
      </dgm:t>
    </dgm:pt>
    <dgm:pt modelId="{E576FD3B-C6B7-4FCF-89AC-99BD0F682F16}" type="parTrans" cxnId="{A404C43E-F868-4962-B473-506233A42EF7}">
      <dgm:prSet/>
      <dgm:spPr/>
      <dgm:t>
        <a:bodyPr/>
        <a:lstStyle/>
        <a:p>
          <a:endParaRPr lang="en-US"/>
        </a:p>
      </dgm:t>
    </dgm:pt>
    <dgm:pt modelId="{069DD507-6E6A-4E80-97E1-916A6AF3D237}" type="sibTrans" cxnId="{A404C43E-F868-4962-B473-506233A42EF7}">
      <dgm:prSet/>
      <dgm:spPr/>
      <dgm:t>
        <a:bodyPr/>
        <a:lstStyle/>
        <a:p>
          <a:endParaRPr lang="en-US"/>
        </a:p>
      </dgm:t>
    </dgm:pt>
    <dgm:pt modelId="{742BE31F-6BDB-4E73-9EA8-E7537A0A220A}">
      <dgm:prSet phldrT="[Text]"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Back-end</a:t>
          </a:r>
        </a:p>
      </dgm:t>
    </dgm:pt>
    <dgm:pt modelId="{FA6F4BD3-CEC2-4DD2-BDBD-8E3A3EB5F63A}" type="parTrans" cxnId="{8FA8614A-AA4A-4550-B3E9-CF8F85F64F0A}">
      <dgm:prSet/>
      <dgm:spPr/>
      <dgm:t>
        <a:bodyPr/>
        <a:lstStyle/>
        <a:p>
          <a:endParaRPr lang="en-US"/>
        </a:p>
      </dgm:t>
    </dgm:pt>
    <dgm:pt modelId="{4F8FEC60-ECF5-4570-B240-3A5807C70D66}" type="sibTrans" cxnId="{8FA8614A-AA4A-4550-B3E9-CF8F85F64F0A}">
      <dgm:prSet/>
      <dgm:spPr/>
      <dgm:t>
        <a:bodyPr/>
        <a:lstStyle/>
        <a:p>
          <a:endParaRPr lang="en-US"/>
        </a:p>
      </dgm:t>
    </dgm:pt>
    <dgm:pt modelId="{7644927C-EF45-4290-8B3A-1891808A3D29}">
      <dgm:prSet phldrT="[Text]" phldr="0" custT="1"/>
      <dgm:spPr/>
      <dgm:t>
        <a:bodyPr/>
        <a:lstStyle/>
        <a:p>
          <a:pPr rtl="0"/>
          <a:r>
            <a:rPr lang="en-US" sz="2800" b="1">
              <a:latin typeface="The Hand" panose="03070502030502020204" pitchFamily="66" charset="0"/>
            </a:rPr>
            <a:t>Lambda</a:t>
          </a:r>
          <a:r>
            <a:rPr lang="en-US" sz="2400">
              <a:latin typeface="Franklin Gothic Medium" panose="020B0603020102020204"/>
            </a:rPr>
            <a:t> </a:t>
          </a:r>
          <a:r>
            <a:rPr lang="en-US" sz="2800" b="1">
              <a:latin typeface="The Hand" panose="03070502030502020204" pitchFamily="66" charset="0"/>
            </a:rPr>
            <a:t>functions</a:t>
          </a:r>
          <a:endParaRPr lang="en-US" sz="2400" b="1">
            <a:latin typeface="The Hand" panose="03070502030502020204" pitchFamily="66" charset="0"/>
          </a:endParaRPr>
        </a:p>
      </dgm:t>
    </dgm:pt>
    <dgm:pt modelId="{1D6029FC-6C8A-4A92-8ADB-F88E994A18E7}" type="parTrans" cxnId="{2437E415-F59D-49DA-895A-C36730BE5114}">
      <dgm:prSet/>
      <dgm:spPr/>
      <dgm:t>
        <a:bodyPr/>
        <a:lstStyle/>
        <a:p>
          <a:endParaRPr lang="en-US"/>
        </a:p>
      </dgm:t>
    </dgm:pt>
    <dgm:pt modelId="{9BFCD8D9-D262-4E76-A364-6E9C109F5043}" type="sibTrans" cxnId="{2437E415-F59D-49DA-895A-C36730BE5114}">
      <dgm:prSet/>
      <dgm:spPr/>
      <dgm:t>
        <a:bodyPr/>
        <a:lstStyle/>
        <a:p>
          <a:endParaRPr lang="en-US"/>
        </a:p>
      </dgm:t>
    </dgm:pt>
    <dgm:pt modelId="{26EFB027-8589-4F9C-B07F-015CBB32043B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Html</a:t>
          </a:r>
          <a:endParaRPr lang="en-US" sz="2400" b="1">
            <a:latin typeface="The Hand" panose="03070502030502020204" pitchFamily="66" charset="0"/>
          </a:endParaRPr>
        </a:p>
      </dgm:t>
    </dgm:pt>
    <dgm:pt modelId="{194673D3-35CA-41D1-AAA6-FE49E542A926}" type="parTrans" cxnId="{9138D1C0-1BEE-457D-B50B-E3632B3BE1CF}">
      <dgm:prSet/>
      <dgm:spPr/>
      <dgm:t>
        <a:bodyPr/>
        <a:lstStyle/>
        <a:p>
          <a:endParaRPr lang="en-FI"/>
        </a:p>
      </dgm:t>
    </dgm:pt>
    <dgm:pt modelId="{B1EA5057-3869-4D1E-BB3F-5662F2D80E36}" type="sibTrans" cxnId="{9138D1C0-1BEE-457D-B50B-E3632B3BE1CF}">
      <dgm:prSet/>
      <dgm:spPr/>
      <dgm:t>
        <a:bodyPr/>
        <a:lstStyle/>
        <a:p>
          <a:endParaRPr lang="en-FI"/>
        </a:p>
      </dgm:t>
    </dgm:pt>
    <dgm:pt modelId="{FF0CB105-1864-4826-AFCA-B642620E26F0}">
      <dgm:prSet phldr="0" custT="1"/>
      <dgm:spPr/>
      <dgm:t>
        <a:bodyPr/>
        <a:lstStyle/>
        <a:p>
          <a:pPr rtl="0"/>
          <a:r>
            <a:rPr lang="en-US" sz="2800" b="1">
              <a:latin typeface="The Hand" panose="03070502030502020204" pitchFamily="66" charset="0"/>
            </a:rPr>
            <a:t>S3</a:t>
          </a:r>
          <a:endParaRPr lang="en-US" sz="2400" b="1">
            <a:latin typeface="The Hand" panose="03070502030502020204" pitchFamily="66" charset="0"/>
          </a:endParaRPr>
        </a:p>
      </dgm:t>
    </dgm:pt>
    <dgm:pt modelId="{3C687CC8-6A4E-411D-B477-44D1844A2A02}" type="parTrans" cxnId="{99BAA4D0-A692-4DA7-BA34-67A3A0C97953}">
      <dgm:prSet/>
      <dgm:spPr/>
      <dgm:t>
        <a:bodyPr/>
        <a:lstStyle/>
        <a:p>
          <a:endParaRPr lang="en-FI"/>
        </a:p>
      </dgm:t>
    </dgm:pt>
    <dgm:pt modelId="{ABD8385E-4B6E-4A7C-949B-AF8EC1BD75C4}" type="sibTrans" cxnId="{99BAA4D0-A692-4DA7-BA34-67A3A0C97953}">
      <dgm:prSet/>
      <dgm:spPr/>
      <dgm:t>
        <a:bodyPr/>
        <a:lstStyle/>
        <a:p>
          <a:endParaRPr lang="en-FI"/>
        </a:p>
      </dgm:t>
    </dgm:pt>
    <dgm:pt modelId="{DDA41AE3-5D16-4991-944D-3D6FFA80C665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Html</a:t>
          </a:r>
          <a:endParaRPr lang="en-US" sz="2400" b="1">
            <a:latin typeface="The Hand" panose="03070502030502020204" pitchFamily="66" charset="0"/>
          </a:endParaRPr>
        </a:p>
      </dgm:t>
    </dgm:pt>
    <dgm:pt modelId="{585DF1CA-0910-4029-85D7-EFFAF18ADF38}" type="parTrans" cxnId="{1D1EE0FA-18B6-4FDA-A0FD-277E0E3F5B4D}">
      <dgm:prSet/>
      <dgm:spPr/>
      <dgm:t>
        <a:bodyPr/>
        <a:lstStyle/>
        <a:p>
          <a:endParaRPr lang="en-FI"/>
        </a:p>
      </dgm:t>
    </dgm:pt>
    <dgm:pt modelId="{F89AE6DE-EBEB-488F-92FF-96E48DD85265}" type="sibTrans" cxnId="{1D1EE0FA-18B6-4FDA-A0FD-277E0E3F5B4D}">
      <dgm:prSet/>
      <dgm:spPr/>
      <dgm:t>
        <a:bodyPr/>
        <a:lstStyle/>
        <a:p>
          <a:endParaRPr lang="en-FI"/>
        </a:p>
      </dgm:t>
    </dgm:pt>
    <dgm:pt modelId="{231B8448-729E-4101-9162-9261CF9214F3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Python</a:t>
          </a:r>
          <a:endParaRPr lang="en-US" sz="2400" b="1">
            <a:latin typeface="The Hand" panose="03070502030502020204" pitchFamily="66" charset="0"/>
          </a:endParaRPr>
        </a:p>
      </dgm:t>
    </dgm:pt>
    <dgm:pt modelId="{4AC210EB-F67A-4990-9C48-B24D9DF2C988}" type="parTrans" cxnId="{321F1EDD-C039-4233-8505-531858457982}">
      <dgm:prSet/>
      <dgm:spPr/>
      <dgm:t>
        <a:bodyPr/>
        <a:lstStyle/>
        <a:p>
          <a:endParaRPr lang="en-FI"/>
        </a:p>
      </dgm:t>
    </dgm:pt>
    <dgm:pt modelId="{BF6421A9-2EC9-4073-9C76-4DE9BCE31091}" type="sibTrans" cxnId="{321F1EDD-C039-4233-8505-531858457982}">
      <dgm:prSet/>
      <dgm:spPr/>
      <dgm:t>
        <a:bodyPr/>
        <a:lstStyle/>
        <a:p>
          <a:endParaRPr lang="en-FI"/>
        </a:p>
      </dgm:t>
    </dgm:pt>
    <dgm:pt modelId="{73005698-7629-4240-880F-63657E591EFC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DynamoDB</a:t>
          </a:r>
        </a:p>
      </dgm:t>
    </dgm:pt>
    <dgm:pt modelId="{14826892-26B8-4BAF-AB99-700767F0560C}" type="parTrans" cxnId="{F365CC53-757E-4146-A109-F49587D28DC1}">
      <dgm:prSet/>
      <dgm:spPr/>
      <dgm:t>
        <a:bodyPr/>
        <a:lstStyle/>
        <a:p>
          <a:endParaRPr lang="en-FI"/>
        </a:p>
      </dgm:t>
    </dgm:pt>
    <dgm:pt modelId="{C5D408B3-F6CC-46C5-9115-19406A9ABCD4}" type="sibTrans" cxnId="{F365CC53-757E-4146-A109-F49587D28DC1}">
      <dgm:prSet/>
      <dgm:spPr/>
      <dgm:t>
        <a:bodyPr/>
        <a:lstStyle/>
        <a:p>
          <a:endParaRPr lang="en-FI"/>
        </a:p>
      </dgm:t>
    </dgm:pt>
    <dgm:pt modelId="{AECB0257-D8A0-49F8-BDB6-3E7CC97AC1FD}">
      <dgm:prSet phldr="0" custT="1"/>
      <dgm:spPr/>
      <dgm:t>
        <a:bodyPr/>
        <a:lstStyle/>
        <a:p>
          <a:r>
            <a:rPr lang="en-US" sz="2800" b="1" err="1">
              <a:latin typeface="The Hand" panose="03070502030502020204" pitchFamily="66" charset="0"/>
            </a:rPr>
            <a:t>Jsonish</a:t>
          </a:r>
          <a:endParaRPr lang="en-US" sz="2800" b="1">
            <a:latin typeface="The Hand" panose="03070502030502020204" pitchFamily="66" charset="0"/>
          </a:endParaRPr>
        </a:p>
      </dgm:t>
    </dgm:pt>
    <dgm:pt modelId="{C229005D-7944-4ADE-B222-1AFDCED8B832}" type="parTrans" cxnId="{072F47B1-7BF3-4930-BD92-7554886D779E}">
      <dgm:prSet/>
      <dgm:spPr/>
      <dgm:t>
        <a:bodyPr/>
        <a:lstStyle/>
        <a:p>
          <a:endParaRPr lang="en-FI"/>
        </a:p>
      </dgm:t>
    </dgm:pt>
    <dgm:pt modelId="{7536F6CA-76F6-41EE-AE63-59575587884F}" type="sibTrans" cxnId="{072F47B1-7BF3-4930-BD92-7554886D779E}">
      <dgm:prSet/>
      <dgm:spPr/>
      <dgm:t>
        <a:bodyPr/>
        <a:lstStyle/>
        <a:p>
          <a:endParaRPr lang="en-FI"/>
        </a:p>
      </dgm:t>
    </dgm:pt>
    <dgm:pt modelId="{65AB766B-CE94-4F26-80D9-C060CCDC108B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SNS</a:t>
          </a:r>
          <a:endParaRPr lang="en-US" sz="2400" b="1">
            <a:latin typeface="The Hand" panose="03070502030502020204" pitchFamily="66" charset="0"/>
          </a:endParaRPr>
        </a:p>
      </dgm:t>
    </dgm:pt>
    <dgm:pt modelId="{5AB1C4AE-2D18-4952-B94E-2FBE0B560E07}" type="parTrans" cxnId="{1A4C7C1F-FA0F-4BB2-8D89-2228B91DB7CE}">
      <dgm:prSet/>
      <dgm:spPr/>
      <dgm:t>
        <a:bodyPr/>
        <a:lstStyle/>
        <a:p>
          <a:endParaRPr lang="en-FI"/>
        </a:p>
      </dgm:t>
    </dgm:pt>
    <dgm:pt modelId="{C33EBC0B-2560-4BCE-8A15-B9F29F5EEEB9}" type="sibTrans" cxnId="{1A4C7C1F-FA0F-4BB2-8D89-2228B91DB7CE}">
      <dgm:prSet/>
      <dgm:spPr/>
      <dgm:t>
        <a:bodyPr/>
        <a:lstStyle/>
        <a:p>
          <a:endParaRPr lang="en-FI"/>
        </a:p>
      </dgm:t>
    </dgm:pt>
    <dgm:pt modelId="{EAAC3385-B0E7-45F0-8BB8-8CF791C7C856}">
      <dgm:prSet phldr="0" custT="1"/>
      <dgm:spPr/>
      <dgm:t>
        <a:bodyPr/>
        <a:lstStyle/>
        <a:p>
          <a:r>
            <a:rPr lang="en-US" sz="2800" b="1">
              <a:latin typeface="The Hand" panose="03070502030502020204" pitchFamily="66" charset="0"/>
            </a:rPr>
            <a:t>String</a:t>
          </a:r>
          <a:endParaRPr lang="en-US" sz="2400" b="1">
            <a:latin typeface="The Hand" panose="03070502030502020204" pitchFamily="66" charset="0"/>
          </a:endParaRPr>
        </a:p>
      </dgm:t>
    </dgm:pt>
    <dgm:pt modelId="{EE69707C-83F6-42BB-8F82-CE2A73736ACF}" type="parTrans" cxnId="{5CF23ED3-D656-416F-A70A-DD75C3F71BDA}">
      <dgm:prSet/>
      <dgm:spPr/>
      <dgm:t>
        <a:bodyPr/>
        <a:lstStyle/>
        <a:p>
          <a:endParaRPr lang="en-FI"/>
        </a:p>
      </dgm:t>
    </dgm:pt>
    <dgm:pt modelId="{2B7F19A7-D968-475A-9627-482B74D68F72}" type="sibTrans" cxnId="{5CF23ED3-D656-416F-A70A-DD75C3F71BDA}">
      <dgm:prSet/>
      <dgm:spPr/>
      <dgm:t>
        <a:bodyPr/>
        <a:lstStyle/>
        <a:p>
          <a:endParaRPr lang="en-FI"/>
        </a:p>
      </dgm:t>
    </dgm:pt>
    <dgm:pt modelId="{07E84B32-0AF9-414C-B0B8-2791B7313EA3}" type="pres">
      <dgm:prSet presAssocID="{460AB7F5-BF98-40F1-9866-346C2F59972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27D616-79A0-4182-94AE-151CF34B58E5}" type="pres">
      <dgm:prSet presAssocID="{D194988E-51A6-4FDE-9062-3B2D688741C7}" presName="hierRoot1" presStyleCnt="0"/>
      <dgm:spPr/>
    </dgm:pt>
    <dgm:pt modelId="{6A6380D0-8DF7-4116-9BC5-77235CE1B894}" type="pres">
      <dgm:prSet presAssocID="{D194988E-51A6-4FDE-9062-3B2D688741C7}" presName="composite" presStyleCnt="0"/>
      <dgm:spPr/>
    </dgm:pt>
    <dgm:pt modelId="{12A3EA03-FB50-4F83-8676-3ACA8BAEBF54}" type="pres">
      <dgm:prSet presAssocID="{D194988E-51A6-4FDE-9062-3B2D688741C7}" presName="background" presStyleLbl="node0" presStyleIdx="0" presStyleCnt="1"/>
      <dgm:spPr/>
    </dgm:pt>
    <dgm:pt modelId="{9AA00EC0-E3D7-4997-8B38-A99182FDB7DC}" type="pres">
      <dgm:prSet presAssocID="{D194988E-51A6-4FDE-9062-3B2D688741C7}" presName="text" presStyleLbl="fgAcc0" presStyleIdx="0" presStyleCnt="1">
        <dgm:presLayoutVars>
          <dgm:chPref val="3"/>
        </dgm:presLayoutVars>
      </dgm:prSet>
      <dgm:spPr/>
    </dgm:pt>
    <dgm:pt modelId="{41AFA693-5F09-4A12-AAD5-A7102DBF314E}" type="pres">
      <dgm:prSet presAssocID="{D194988E-51A6-4FDE-9062-3B2D688741C7}" presName="hierChild2" presStyleCnt="0"/>
      <dgm:spPr/>
    </dgm:pt>
    <dgm:pt modelId="{C0054E63-B338-444F-A5D3-EABEE534E8E3}" type="pres">
      <dgm:prSet presAssocID="{244B55D4-AE6C-41E0-94A1-EA7207F68613}" presName="Name10" presStyleLbl="parChTrans1D2" presStyleIdx="0" presStyleCnt="2"/>
      <dgm:spPr/>
    </dgm:pt>
    <dgm:pt modelId="{22E13ECA-59AA-46AA-8E2F-4B4602D8A748}" type="pres">
      <dgm:prSet presAssocID="{CD6F09DA-5EE6-487C-B604-2851D295FF44}" presName="hierRoot2" presStyleCnt="0"/>
      <dgm:spPr/>
    </dgm:pt>
    <dgm:pt modelId="{E68DF150-7CAB-4100-9065-5A9582CF3CEB}" type="pres">
      <dgm:prSet presAssocID="{CD6F09DA-5EE6-487C-B604-2851D295FF44}" presName="composite2" presStyleCnt="0"/>
      <dgm:spPr/>
    </dgm:pt>
    <dgm:pt modelId="{DC33B96C-0ADA-46E4-B126-BCCEADAB4191}" type="pres">
      <dgm:prSet presAssocID="{CD6F09DA-5EE6-487C-B604-2851D295FF44}" presName="background2" presStyleLbl="node2" presStyleIdx="0" presStyleCnt="2"/>
      <dgm:spPr/>
    </dgm:pt>
    <dgm:pt modelId="{06E62D98-CC9F-404E-A841-B62917299556}" type="pres">
      <dgm:prSet presAssocID="{CD6F09DA-5EE6-487C-B604-2851D295FF44}" presName="text2" presStyleLbl="fgAcc2" presStyleIdx="0" presStyleCnt="2">
        <dgm:presLayoutVars>
          <dgm:chPref val="3"/>
        </dgm:presLayoutVars>
      </dgm:prSet>
      <dgm:spPr/>
    </dgm:pt>
    <dgm:pt modelId="{8B17FCA7-0B57-47C9-BC5F-78F41FE4B9DA}" type="pres">
      <dgm:prSet presAssocID="{CD6F09DA-5EE6-487C-B604-2851D295FF44}" presName="hierChild3" presStyleCnt="0"/>
      <dgm:spPr/>
    </dgm:pt>
    <dgm:pt modelId="{82DC3D82-C108-4CDC-8F06-5F30D20FB893}" type="pres">
      <dgm:prSet presAssocID="{17701AFE-36F1-4991-BF15-59EA07EF4D31}" presName="Name17" presStyleLbl="parChTrans1D3" presStyleIdx="0" presStyleCnt="5"/>
      <dgm:spPr/>
    </dgm:pt>
    <dgm:pt modelId="{7985A21A-B75A-45C7-8A6A-3B65F321082D}" type="pres">
      <dgm:prSet presAssocID="{4B38A5A2-BBC9-4582-B2ED-9EB51F828979}" presName="hierRoot3" presStyleCnt="0"/>
      <dgm:spPr/>
    </dgm:pt>
    <dgm:pt modelId="{50B2BAB9-0577-4152-9590-F936C1B1B192}" type="pres">
      <dgm:prSet presAssocID="{4B38A5A2-BBC9-4582-B2ED-9EB51F828979}" presName="composite3" presStyleCnt="0"/>
      <dgm:spPr/>
    </dgm:pt>
    <dgm:pt modelId="{CF3DF709-000C-4603-8720-8B08AF9DD9A1}" type="pres">
      <dgm:prSet presAssocID="{4B38A5A2-BBC9-4582-B2ED-9EB51F828979}" presName="background3" presStyleLbl="node3" presStyleIdx="0" presStyleCnt="5"/>
      <dgm:spPr/>
    </dgm:pt>
    <dgm:pt modelId="{4D4D5ED1-A193-4458-9A42-FAD255427930}" type="pres">
      <dgm:prSet presAssocID="{4B38A5A2-BBC9-4582-B2ED-9EB51F828979}" presName="text3" presStyleLbl="fgAcc3" presStyleIdx="0" presStyleCnt="5">
        <dgm:presLayoutVars>
          <dgm:chPref val="3"/>
        </dgm:presLayoutVars>
      </dgm:prSet>
      <dgm:spPr/>
    </dgm:pt>
    <dgm:pt modelId="{6BCD107D-7E25-426E-87E4-BF580224D34F}" type="pres">
      <dgm:prSet presAssocID="{4B38A5A2-BBC9-4582-B2ED-9EB51F828979}" presName="hierChild4" presStyleCnt="0"/>
      <dgm:spPr/>
    </dgm:pt>
    <dgm:pt modelId="{1EE4A5BA-A66B-45F6-A57A-A9D84A35E21D}" type="pres">
      <dgm:prSet presAssocID="{E576FD3B-C6B7-4FCF-89AC-99BD0F682F16}" presName="Name23" presStyleLbl="parChTrans1D4" presStyleIdx="0" presStyleCnt="6"/>
      <dgm:spPr/>
    </dgm:pt>
    <dgm:pt modelId="{A1EAEED7-8F0F-4700-ACD8-4BBC670C1C3A}" type="pres">
      <dgm:prSet presAssocID="{F3CC4A56-4024-465A-88D6-21CE56FF0BF5}" presName="hierRoot4" presStyleCnt="0"/>
      <dgm:spPr/>
    </dgm:pt>
    <dgm:pt modelId="{FEF41F5E-F3D5-4372-BA3E-AE1360C7C505}" type="pres">
      <dgm:prSet presAssocID="{F3CC4A56-4024-465A-88D6-21CE56FF0BF5}" presName="composite4" presStyleCnt="0"/>
      <dgm:spPr/>
    </dgm:pt>
    <dgm:pt modelId="{A069C646-0A3A-4436-8B58-74A5F3F25DC5}" type="pres">
      <dgm:prSet presAssocID="{F3CC4A56-4024-465A-88D6-21CE56FF0BF5}" presName="background4" presStyleLbl="node4" presStyleIdx="0" presStyleCnt="6"/>
      <dgm:spPr/>
    </dgm:pt>
    <dgm:pt modelId="{FA44F94A-085B-4DEA-B38C-80ECBB2417BB}" type="pres">
      <dgm:prSet presAssocID="{F3CC4A56-4024-465A-88D6-21CE56FF0BF5}" presName="text4" presStyleLbl="fgAcc4" presStyleIdx="0" presStyleCnt="6">
        <dgm:presLayoutVars>
          <dgm:chPref val="3"/>
        </dgm:presLayoutVars>
      </dgm:prSet>
      <dgm:spPr/>
    </dgm:pt>
    <dgm:pt modelId="{A205DA84-DBB8-48A9-B04D-169C2944D570}" type="pres">
      <dgm:prSet presAssocID="{F3CC4A56-4024-465A-88D6-21CE56FF0BF5}" presName="hierChild5" presStyleCnt="0"/>
      <dgm:spPr/>
    </dgm:pt>
    <dgm:pt modelId="{613F85B1-AD74-40DE-AA5F-1F894318D78F}" type="pres">
      <dgm:prSet presAssocID="{194673D3-35CA-41D1-AAA6-FE49E542A926}" presName="Name23" presStyleLbl="parChTrans1D4" presStyleIdx="1" presStyleCnt="6"/>
      <dgm:spPr/>
    </dgm:pt>
    <dgm:pt modelId="{E65F3EF2-B916-4F9F-BA78-C00EF37512A1}" type="pres">
      <dgm:prSet presAssocID="{26EFB027-8589-4F9C-B07F-015CBB32043B}" presName="hierRoot4" presStyleCnt="0"/>
      <dgm:spPr/>
    </dgm:pt>
    <dgm:pt modelId="{7F7934A8-DBB5-4006-8A75-1C2A70FF2224}" type="pres">
      <dgm:prSet presAssocID="{26EFB027-8589-4F9C-B07F-015CBB32043B}" presName="composite4" presStyleCnt="0"/>
      <dgm:spPr/>
    </dgm:pt>
    <dgm:pt modelId="{F699E145-C9A2-46B7-B844-E97E0763D1DF}" type="pres">
      <dgm:prSet presAssocID="{26EFB027-8589-4F9C-B07F-015CBB32043B}" presName="background4" presStyleLbl="node4" presStyleIdx="1" presStyleCnt="6"/>
      <dgm:spPr/>
    </dgm:pt>
    <dgm:pt modelId="{5940C98F-7333-4ED9-A39E-DD1E2CCEF991}" type="pres">
      <dgm:prSet presAssocID="{26EFB027-8589-4F9C-B07F-015CBB32043B}" presName="text4" presStyleLbl="fgAcc4" presStyleIdx="1" presStyleCnt="6">
        <dgm:presLayoutVars>
          <dgm:chPref val="3"/>
        </dgm:presLayoutVars>
      </dgm:prSet>
      <dgm:spPr/>
    </dgm:pt>
    <dgm:pt modelId="{87682CE6-2025-4F24-BE8C-E85449CEB017}" type="pres">
      <dgm:prSet presAssocID="{26EFB027-8589-4F9C-B07F-015CBB32043B}" presName="hierChild5" presStyleCnt="0"/>
      <dgm:spPr/>
    </dgm:pt>
    <dgm:pt modelId="{F10B84BE-349A-4C54-98A7-218403230C2C}" type="pres">
      <dgm:prSet presAssocID="{3C687CC8-6A4E-411D-B477-44D1844A2A02}" presName="Name17" presStyleLbl="parChTrans1D3" presStyleIdx="1" presStyleCnt="5"/>
      <dgm:spPr/>
    </dgm:pt>
    <dgm:pt modelId="{966B5392-E919-49A6-9F29-60EA18E8B92B}" type="pres">
      <dgm:prSet presAssocID="{FF0CB105-1864-4826-AFCA-B642620E26F0}" presName="hierRoot3" presStyleCnt="0"/>
      <dgm:spPr/>
    </dgm:pt>
    <dgm:pt modelId="{C58663C5-725A-4768-B317-C3E14C4ADF54}" type="pres">
      <dgm:prSet presAssocID="{FF0CB105-1864-4826-AFCA-B642620E26F0}" presName="composite3" presStyleCnt="0"/>
      <dgm:spPr/>
    </dgm:pt>
    <dgm:pt modelId="{E4E59E86-1FBE-405C-8D54-D2D701CFC3C5}" type="pres">
      <dgm:prSet presAssocID="{FF0CB105-1864-4826-AFCA-B642620E26F0}" presName="background3" presStyleLbl="node3" presStyleIdx="1" presStyleCnt="5"/>
      <dgm:spPr/>
    </dgm:pt>
    <dgm:pt modelId="{6B796439-5E6B-4D3D-8E96-EF9D2315F867}" type="pres">
      <dgm:prSet presAssocID="{FF0CB105-1864-4826-AFCA-B642620E26F0}" presName="text3" presStyleLbl="fgAcc3" presStyleIdx="1" presStyleCnt="5">
        <dgm:presLayoutVars>
          <dgm:chPref val="3"/>
        </dgm:presLayoutVars>
      </dgm:prSet>
      <dgm:spPr/>
    </dgm:pt>
    <dgm:pt modelId="{C8FAACF5-DF16-4744-9E9E-1583FFB17F8B}" type="pres">
      <dgm:prSet presAssocID="{FF0CB105-1864-4826-AFCA-B642620E26F0}" presName="hierChild4" presStyleCnt="0"/>
      <dgm:spPr/>
    </dgm:pt>
    <dgm:pt modelId="{D65F82F3-465C-44AF-B235-3C0CA6AD68A7}" type="pres">
      <dgm:prSet presAssocID="{585DF1CA-0910-4029-85D7-EFFAF18ADF38}" presName="Name23" presStyleLbl="parChTrans1D4" presStyleIdx="2" presStyleCnt="6"/>
      <dgm:spPr/>
    </dgm:pt>
    <dgm:pt modelId="{5A81D581-4B79-4D19-90B4-CBACC88B592B}" type="pres">
      <dgm:prSet presAssocID="{DDA41AE3-5D16-4991-944D-3D6FFA80C665}" presName="hierRoot4" presStyleCnt="0"/>
      <dgm:spPr/>
    </dgm:pt>
    <dgm:pt modelId="{8DDA3968-606A-4C20-B4A7-E36DE0CBBEC3}" type="pres">
      <dgm:prSet presAssocID="{DDA41AE3-5D16-4991-944D-3D6FFA80C665}" presName="composite4" presStyleCnt="0"/>
      <dgm:spPr/>
    </dgm:pt>
    <dgm:pt modelId="{F13DDD8C-798C-4ACA-9402-E0EADB6F3C39}" type="pres">
      <dgm:prSet presAssocID="{DDA41AE3-5D16-4991-944D-3D6FFA80C665}" presName="background4" presStyleLbl="node4" presStyleIdx="2" presStyleCnt="6"/>
      <dgm:spPr/>
    </dgm:pt>
    <dgm:pt modelId="{1A196C68-1C9A-47C8-80AD-0D8EFCBA4D4B}" type="pres">
      <dgm:prSet presAssocID="{DDA41AE3-5D16-4991-944D-3D6FFA80C665}" presName="text4" presStyleLbl="fgAcc4" presStyleIdx="2" presStyleCnt="6">
        <dgm:presLayoutVars>
          <dgm:chPref val="3"/>
        </dgm:presLayoutVars>
      </dgm:prSet>
      <dgm:spPr/>
    </dgm:pt>
    <dgm:pt modelId="{D1B0AB06-A45F-40FA-8F61-BCFBE7BF23CF}" type="pres">
      <dgm:prSet presAssocID="{DDA41AE3-5D16-4991-944D-3D6FFA80C665}" presName="hierChild5" presStyleCnt="0"/>
      <dgm:spPr/>
    </dgm:pt>
    <dgm:pt modelId="{1370B618-9903-4B4B-A186-BE9F03E74EBF}" type="pres">
      <dgm:prSet presAssocID="{FA6F4BD3-CEC2-4DD2-BDBD-8E3A3EB5F63A}" presName="Name10" presStyleLbl="parChTrans1D2" presStyleIdx="1" presStyleCnt="2"/>
      <dgm:spPr/>
    </dgm:pt>
    <dgm:pt modelId="{655CFEE0-FEB6-4669-A3B0-5FACDACB2CE8}" type="pres">
      <dgm:prSet presAssocID="{742BE31F-6BDB-4E73-9EA8-E7537A0A220A}" presName="hierRoot2" presStyleCnt="0"/>
      <dgm:spPr/>
    </dgm:pt>
    <dgm:pt modelId="{4FC005D3-C963-4AE0-905A-1BD64D5C6F82}" type="pres">
      <dgm:prSet presAssocID="{742BE31F-6BDB-4E73-9EA8-E7537A0A220A}" presName="composite2" presStyleCnt="0"/>
      <dgm:spPr/>
    </dgm:pt>
    <dgm:pt modelId="{346635AA-53DF-4135-8A31-D37FF7465B70}" type="pres">
      <dgm:prSet presAssocID="{742BE31F-6BDB-4E73-9EA8-E7537A0A220A}" presName="background2" presStyleLbl="node2" presStyleIdx="1" presStyleCnt="2"/>
      <dgm:spPr/>
    </dgm:pt>
    <dgm:pt modelId="{66D89665-5497-434A-B5A3-990F91E448C1}" type="pres">
      <dgm:prSet presAssocID="{742BE31F-6BDB-4E73-9EA8-E7537A0A220A}" presName="text2" presStyleLbl="fgAcc2" presStyleIdx="1" presStyleCnt="2">
        <dgm:presLayoutVars>
          <dgm:chPref val="3"/>
        </dgm:presLayoutVars>
      </dgm:prSet>
      <dgm:spPr/>
    </dgm:pt>
    <dgm:pt modelId="{A6DD14BE-2DDF-4B23-9339-648D66EF07BD}" type="pres">
      <dgm:prSet presAssocID="{742BE31F-6BDB-4E73-9EA8-E7537A0A220A}" presName="hierChild3" presStyleCnt="0"/>
      <dgm:spPr/>
    </dgm:pt>
    <dgm:pt modelId="{FE7550A0-6821-47B0-B944-7477E7927295}" type="pres">
      <dgm:prSet presAssocID="{1D6029FC-6C8A-4A92-8ADB-F88E994A18E7}" presName="Name17" presStyleLbl="parChTrans1D3" presStyleIdx="2" presStyleCnt="5"/>
      <dgm:spPr/>
    </dgm:pt>
    <dgm:pt modelId="{E3C8A457-BF53-4D16-9FBB-DB41CD11D30E}" type="pres">
      <dgm:prSet presAssocID="{7644927C-EF45-4290-8B3A-1891808A3D29}" presName="hierRoot3" presStyleCnt="0"/>
      <dgm:spPr/>
    </dgm:pt>
    <dgm:pt modelId="{CAF40E88-79A2-414A-99BF-9D3C96DFF276}" type="pres">
      <dgm:prSet presAssocID="{7644927C-EF45-4290-8B3A-1891808A3D29}" presName="composite3" presStyleCnt="0"/>
      <dgm:spPr/>
    </dgm:pt>
    <dgm:pt modelId="{32A92723-887E-4A49-AAA1-96A8DCCE9DCF}" type="pres">
      <dgm:prSet presAssocID="{7644927C-EF45-4290-8B3A-1891808A3D29}" presName="background3" presStyleLbl="node3" presStyleIdx="2" presStyleCnt="5"/>
      <dgm:spPr/>
    </dgm:pt>
    <dgm:pt modelId="{C1CC7597-97B9-4E82-B870-4F164BDA7130}" type="pres">
      <dgm:prSet presAssocID="{7644927C-EF45-4290-8B3A-1891808A3D29}" presName="text3" presStyleLbl="fgAcc3" presStyleIdx="2" presStyleCnt="5">
        <dgm:presLayoutVars>
          <dgm:chPref val="3"/>
        </dgm:presLayoutVars>
      </dgm:prSet>
      <dgm:spPr/>
    </dgm:pt>
    <dgm:pt modelId="{3D88FA6E-88D7-4DB2-ADA8-7ACAF35C0FF8}" type="pres">
      <dgm:prSet presAssocID="{7644927C-EF45-4290-8B3A-1891808A3D29}" presName="hierChild4" presStyleCnt="0"/>
      <dgm:spPr/>
    </dgm:pt>
    <dgm:pt modelId="{212219F5-56EB-4593-B390-02787FC0BA87}" type="pres">
      <dgm:prSet presAssocID="{4AC210EB-F67A-4990-9C48-B24D9DF2C988}" presName="Name23" presStyleLbl="parChTrans1D4" presStyleIdx="3" presStyleCnt="6"/>
      <dgm:spPr/>
    </dgm:pt>
    <dgm:pt modelId="{603532F7-8661-43A2-9E57-C1D3679F0AC8}" type="pres">
      <dgm:prSet presAssocID="{231B8448-729E-4101-9162-9261CF9214F3}" presName="hierRoot4" presStyleCnt="0"/>
      <dgm:spPr/>
    </dgm:pt>
    <dgm:pt modelId="{FA55FA26-FEA4-4DB9-A061-59A92C3281BC}" type="pres">
      <dgm:prSet presAssocID="{231B8448-729E-4101-9162-9261CF9214F3}" presName="composite4" presStyleCnt="0"/>
      <dgm:spPr/>
    </dgm:pt>
    <dgm:pt modelId="{3BCEB8DF-1EC9-4D8B-9950-8FAAFD4BF2BD}" type="pres">
      <dgm:prSet presAssocID="{231B8448-729E-4101-9162-9261CF9214F3}" presName="background4" presStyleLbl="node4" presStyleIdx="3" presStyleCnt="6"/>
      <dgm:spPr/>
    </dgm:pt>
    <dgm:pt modelId="{1134C5B9-9817-4471-8EE3-954DBC843861}" type="pres">
      <dgm:prSet presAssocID="{231B8448-729E-4101-9162-9261CF9214F3}" presName="text4" presStyleLbl="fgAcc4" presStyleIdx="3" presStyleCnt="6">
        <dgm:presLayoutVars>
          <dgm:chPref val="3"/>
        </dgm:presLayoutVars>
      </dgm:prSet>
      <dgm:spPr/>
    </dgm:pt>
    <dgm:pt modelId="{69D65911-0E17-4135-9875-1BF199107C99}" type="pres">
      <dgm:prSet presAssocID="{231B8448-729E-4101-9162-9261CF9214F3}" presName="hierChild5" presStyleCnt="0"/>
      <dgm:spPr/>
    </dgm:pt>
    <dgm:pt modelId="{D0AAD39A-E82F-4FBC-A36C-113ED7159FD2}" type="pres">
      <dgm:prSet presAssocID="{5AB1C4AE-2D18-4952-B94E-2FBE0B560E07}" presName="Name17" presStyleLbl="parChTrans1D3" presStyleIdx="3" presStyleCnt="5"/>
      <dgm:spPr/>
    </dgm:pt>
    <dgm:pt modelId="{0992B783-7C21-411B-A8E0-0C5A5FF25F9C}" type="pres">
      <dgm:prSet presAssocID="{65AB766B-CE94-4F26-80D9-C060CCDC108B}" presName="hierRoot3" presStyleCnt="0"/>
      <dgm:spPr/>
    </dgm:pt>
    <dgm:pt modelId="{50FA76BA-8346-4382-90AD-08BB8A7D4F8A}" type="pres">
      <dgm:prSet presAssocID="{65AB766B-CE94-4F26-80D9-C060CCDC108B}" presName="composite3" presStyleCnt="0"/>
      <dgm:spPr/>
    </dgm:pt>
    <dgm:pt modelId="{856B0141-A262-4256-B6D3-B8BE35C2CBEC}" type="pres">
      <dgm:prSet presAssocID="{65AB766B-CE94-4F26-80D9-C060CCDC108B}" presName="background3" presStyleLbl="node3" presStyleIdx="3" presStyleCnt="5"/>
      <dgm:spPr/>
    </dgm:pt>
    <dgm:pt modelId="{208A5292-6769-498C-B319-C672C85BDE8D}" type="pres">
      <dgm:prSet presAssocID="{65AB766B-CE94-4F26-80D9-C060CCDC108B}" presName="text3" presStyleLbl="fgAcc3" presStyleIdx="3" presStyleCnt="5">
        <dgm:presLayoutVars>
          <dgm:chPref val="3"/>
        </dgm:presLayoutVars>
      </dgm:prSet>
      <dgm:spPr/>
    </dgm:pt>
    <dgm:pt modelId="{6767090F-BC6D-43C9-964A-4EBE3091C385}" type="pres">
      <dgm:prSet presAssocID="{65AB766B-CE94-4F26-80D9-C060CCDC108B}" presName="hierChild4" presStyleCnt="0"/>
      <dgm:spPr/>
    </dgm:pt>
    <dgm:pt modelId="{93D22B92-6283-433B-93A6-DAAF6145602B}" type="pres">
      <dgm:prSet presAssocID="{EE69707C-83F6-42BB-8F82-CE2A73736ACF}" presName="Name23" presStyleLbl="parChTrans1D4" presStyleIdx="4" presStyleCnt="6"/>
      <dgm:spPr/>
    </dgm:pt>
    <dgm:pt modelId="{C85C77FD-6CE0-4ACC-982C-6D59F054FEF6}" type="pres">
      <dgm:prSet presAssocID="{EAAC3385-B0E7-45F0-8BB8-8CF791C7C856}" presName="hierRoot4" presStyleCnt="0"/>
      <dgm:spPr/>
    </dgm:pt>
    <dgm:pt modelId="{5E888FD7-52CF-4FBB-ACF8-B1CC82B83793}" type="pres">
      <dgm:prSet presAssocID="{EAAC3385-B0E7-45F0-8BB8-8CF791C7C856}" presName="composite4" presStyleCnt="0"/>
      <dgm:spPr/>
    </dgm:pt>
    <dgm:pt modelId="{4B35EBFC-9B52-489D-9735-BEC064577C3E}" type="pres">
      <dgm:prSet presAssocID="{EAAC3385-B0E7-45F0-8BB8-8CF791C7C856}" presName="background4" presStyleLbl="node4" presStyleIdx="4" presStyleCnt="6"/>
      <dgm:spPr/>
    </dgm:pt>
    <dgm:pt modelId="{3FEB7DD3-3BD9-47FF-AADD-61F1C53EBB87}" type="pres">
      <dgm:prSet presAssocID="{EAAC3385-B0E7-45F0-8BB8-8CF791C7C856}" presName="text4" presStyleLbl="fgAcc4" presStyleIdx="4" presStyleCnt="6">
        <dgm:presLayoutVars>
          <dgm:chPref val="3"/>
        </dgm:presLayoutVars>
      </dgm:prSet>
      <dgm:spPr/>
    </dgm:pt>
    <dgm:pt modelId="{3EED1D3A-2B32-430A-BEFD-92CA869B144C}" type="pres">
      <dgm:prSet presAssocID="{EAAC3385-B0E7-45F0-8BB8-8CF791C7C856}" presName="hierChild5" presStyleCnt="0"/>
      <dgm:spPr/>
    </dgm:pt>
    <dgm:pt modelId="{18856EF6-AB96-47F0-87C9-78AF32F2BAE4}" type="pres">
      <dgm:prSet presAssocID="{14826892-26B8-4BAF-AB99-700767F0560C}" presName="Name17" presStyleLbl="parChTrans1D3" presStyleIdx="4" presStyleCnt="5"/>
      <dgm:spPr/>
    </dgm:pt>
    <dgm:pt modelId="{2C8C2DC9-3771-48F9-B647-232AFAA8B555}" type="pres">
      <dgm:prSet presAssocID="{73005698-7629-4240-880F-63657E591EFC}" presName="hierRoot3" presStyleCnt="0"/>
      <dgm:spPr/>
    </dgm:pt>
    <dgm:pt modelId="{486FC65A-2D34-44DE-88B8-B2A17B0A3ED3}" type="pres">
      <dgm:prSet presAssocID="{73005698-7629-4240-880F-63657E591EFC}" presName="composite3" presStyleCnt="0"/>
      <dgm:spPr/>
    </dgm:pt>
    <dgm:pt modelId="{61129023-1425-4CFD-BD8A-DE23CAB2F3D7}" type="pres">
      <dgm:prSet presAssocID="{73005698-7629-4240-880F-63657E591EFC}" presName="background3" presStyleLbl="node3" presStyleIdx="4" presStyleCnt="5"/>
      <dgm:spPr/>
    </dgm:pt>
    <dgm:pt modelId="{04BAEE8B-AC8C-47F6-BE7A-EBE4749F1436}" type="pres">
      <dgm:prSet presAssocID="{73005698-7629-4240-880F-63657E591EFC}" presName="text3" presStyleLbl="fgAcc3" presStyleIdx="4" presStyleCnt="5">
        <dgm:presLayoutVars>
          <dgm:chPref val="3"/>
        </dgm:presLayoutVars>
      </dgm:prSet>
      <dgm:spPr/>
    </dgm:pt>
    <dgm:pt modelId="{C3D728CB-BDBA-4151-B8D3-75A7871268EB}" type="pres">
      <dgm:prSet presAssocID="{73005698-7629-4240-880F-63657E591EFC}" presName="hierChild4" presStyleCnt="0"/>
      <dgm:spPr/>
    </dgm:pt>
    <dgm:pt modelId="{A279F53B-6F99-4C43-9656-4A7D2B0B4F5A}" type="pres">
      <dgm:prSet presAssocID="{C229005D-7944-4ADE-B222-1AFDCED8B832}" presName="Name23" presStyleLbl="parChTrans1D4" presStyleIdx="5" presStyleCnt="6"/>
      <dgm:spPr/>
    </dgm:pt>
    <dgm:pt modelId="{68A66D67-759E-4B25-A894-6A4C75D1A3E6}" type="pres">
      <dgm:prSet presAssocID="{AECB0257-D8A0-49F8-BDB6-3E7CC97AC1FD}" presName="hierRoot4" presStyleCnt="0"/>
      <dgm:spPr/>
    </dgm:pt>
    <dgm:pt modelId="{753995D5-5D84-4726-BC8A-7F1B1BAC3A7A}" type="pres">
      <dgm:prSet presAssocID="{AECB0257-D8A0-49F8-BDB6-3E7CC97AC1FD}" presName="composite4" presStyleCnt="0"/>
      <dgm:spPr/>
    </dgm:pt>
    <dgm:pt modelId="{FAF45DA9-A340-4344-BD30-46CB50397E84}" type="pres">
      <dgm:prSet presAssocID="{AECB0257-D8A0-49F8-BDB6-3E7CC97AC1FD}" presName="background4" presStyleLbl="node4" presStyleIdx="5" presStyleCnt="6"/>
      <dgm:spPr/>
    </dgm:pt>
    <dgm:pt modelId="{3C82D634-9CEA-4CE0-B959-34DECE2B0128}" type="pres">
      <dgm:prSet presAssocID="{AECB0257-D8A0-49F8-BDB6-3E7CC97AC1FD}" presName="text4" presStyleLbl="fgAcc4" presStyleIdx="5" presStyleCnt="6">
        <dgm:presLayoutVars>
          <dgm:chPref val="3"/>
        </dgm:presLayoutVars>
      </dgm:prSet>
      <dgm:spPr/>
    </dgm:pt>
    <dgm:pt modelId="{F93954B2-F8D1-4ED3-9EF2-D4D452850DCE}" type="pres">
      <dgm:prSet presAssocID="{AECB0257-D8A0-49F8-BDB6-3E7CC97AC1FD}" presName="hierChild5" presStyleCnt="0"/>
      <dgm:spPr/>
    </dgm:pt>
  </dgm:ptLst>
  <dgm:cxnLst>
    <dgm:cxn modelId="{9AD0420E-E589-4993-BD68-1A3A213CD416}" type="presOf" srcId="{D194988E-51A6-4FDE-9062-3B2D688741C7}" destId="{9AA00EC0-E3D7-4997-8B38-A99182FDB7DC}" srcOrd="0" destOrd="0" presId="urn:microsoft.com/office/officeart/2005/8/layout/hierarchy1"/>
    <dgm:cxn modelId="{45EC490F-76D7-48B3-A3B7-27CAAD5A013A}" type="presOf" srcId="{65AB766B-CE94-4F26-80D9-C060CCDC108B}" destId="{208A5292-6769-498C-B319-C672C85BDE8D}" srcOrd="0" destOrd="0" presId="urn:microsoft.com/office/officeart/2005/8/layout/hierarchy1"/>
    <dgm:cxn modelId="{2437E415-F59D-49DA-895A-C36730BE5114}" srcId="{742BE31F-6BDB-4E73-9EA8-E7537A0A220A}" destId="{7644927C-EF45-4290-8B3A-1891808A3D29}" srcOrd="0" destOrd="0" parTransId="{1D6029FC-6C8A-4A92-8ADB-F88E994A18E7}" sibTransId="{9BFCD8D9-D262-4E76-A364-6E9C109F5043}"/>
    <dgm:cxn modelId="{C5E0461C-ABA2-4597-B09C-88E04305B683}" srcId="{460AB7F5-BF98-40F1-9866-346C2F59972D}" destId="{D194988E-51A6-4FDE-9062-3B2D688741C7}" srcOrd="0" destOrd="0" parTransId="{C3560AC9-1C47-48D8-B4E0-6AF0E7A4C2AB}" sibTransId="{6E14611F-8EE0-4280-8B4D-5BBB7475FEFA}"/>
    <dgm:cxn modelId="{143AB41E-5702-4766-A920-97DE42E25B11}" type="presOf" srcId="{244B55D4-AE6C-41E0-94A1-EA7207F68613}" destId="{C0054E63-B338-444F-A5D3-EABEE534E8E3}" srcOrd="0" destOrd="0" presId="urn:microsoft.com/office/officeart/2005/8/layout/hierarchy1"/>
    <dgm:cxn modelId="{1A4C7C1F-FA0F-4BB2-8D89-2228B91DB7CE}" srcId="{742BE31F-6BDB-4E73-9EA8-E7537A0A220A}" destId="{65AB766B-CE94-4F26-80D9-C060CCDC108B}" srcOrd="1" destOrd="0" parTransId="{5AB1C4AE-2D18-4952-B94E-2FBE0B560E07}" sibTransId="{C33EBC0B-2560-4BCE-8A15-B9F29F5EEEB9}"/>
    <dgm:cxn modelId="{5D285C2A-1287-4B7E-B310-CDDA2584DC3A}" type="presOf" srcId="{73005698-7629-4240-880F-63657E591EFC}" destId="{04BAEE8B-AC8C-47F6-BE7A-EBE4749F1436}" srcOrd="0" destOrd="0" presId="urn:microsoft.com/office/officeart/2005/8/layout/hierarchy1"/>
    <dgm:cxn modelId="{5A818B39-7063-4166-B7D7-42B5FF6D199E}" type="presOf" srcId="{5AB1C4AE-2D18-4952-B94E-2FBE0B560E07}" destId="{D0AAD39A-E82F-4FBC-A36C-113ED7159FD2}" srcOrd="0" destOrd="0" presId="urn:microsoft.com/office/officeart/2005/8/layout/hierarchy1"/>
    <dgm:cxn modelId="{A404C43E-F868-4962-B473-506233A42EF7}" srcId="{4B38A5A2-BBC9-4582-B2ED-9EB51F828979}" destId="{F3CC4A56-4024-465A-88D6-21CE56FF0BF5}" srcOrd="0" destOrd="0" parTransId="{E576FD3B-C6B7-4FCF-89AC-99BD0F682F16}" sibTransId="{069DD507-6E6A-4E80-97E1-916A6AF3D237}"/>
    <dgm:cxn modelId="{C2E18A61-51A2-48C8-BA10-5625FE036972}" type="presOf" srcId="{DDA41AE3-5D16-4991-944D-3D6FFA80C665}" destId="{1A196C68-1C9A-47C8-80AD-0D8EFCBA4D4B}" srcOrd="0" destOrd="0" presId="urn:microsoft.com/office/officeart/2005/8/layout/hierarchy1"/>
    <dgm:cxn modelId="{8FA8614A-AA4A-4550-B3E9-CF8F85F64F0A}" srcId="{D194988E-51A6-4FDE-9062-3B2D688741C7}" destId="{742BE31F-6BDB-4E73-9EA8-E7537A0A220A}" srcOrd="1" destOrd="0" parTransId="{FA6F4BD3-CEC2-4DD2-BDBD-8E3A3EB5F63A}" sibTransId="{4F8FEC60-ECF5-4570-B240-3A5807C70D66}"/>
    <dgm:cxn modelId="{0F8F1A4C-C940-4BEB-A751-E619A3507472}" srcId="{D194988E-51A6-4FDE-9062-3B2D688741C7}" destId="{CD6F09DA-5EE6-487C-B604-2851D295FF44}" srcOrd="0" destOrd="0" parTransId="{244B55D4-AE6C-41E0-94A1-EA7207F68613}" sibTransId="{BBDE1C6C-9ABB-4DE8-89D7-A37218C160E0}"/>
    <dgm:cxn modelId="{5C86F44D-0A1D-4F37-9825-ECD3F2F034E4}" type="presOf" srcId="{17701AFE-36F1-4991-BF15-59EA07EF4D31}" destId="{82DC3D82-C108-4CDC-8F06-5F30D20FB893}" srcOrd="0" destOrd="0" presId="urn:microsoft.com/office/officeart/2005/8/layout/hierarchy1"/>
    <dgm:cxn modelId="{3907044E-153B-4953-BF9F-CC975F1CB6AA}" type="presOf" srcId="{CD6F09DA-5EE6-487C-B604-2851D295FF44}" destId="{06E62D98-CC9F-404E-A841-B62917299556}" srcOrd="0" destOrd="0" presId="urn:microsoft.com/office/officeart/2005/8/layout/hierarchy1"/>
    <dgm:cxn modelId="{F365CC53-757E-4146-A109-F49587D28DC1}" srcId="{742BE31F-6BDB-4E73-9EA8-E7537A0A220A}" destId="{73005698-7629-4240-880F-63657E591EFC}" srcOrd="2" destOrd="0" parTransId="{14826892-26B8-4BAF-AB99-700767F0560C}" sibTransId="{C5D408B3-F6CC-46C5-9115-19406A9ABCD4}"/>
    <dgm:cxn modelId="{469C3C74-55C4-477B-8C3E-2E8F2AB8B440}" type="presOf" srcId="{F3CC4A56-4024-465A-88D6-21CE56FF0BF5}" destId="{FA44F94A-085B-4DEA-B38C-80ECBB2417BB}" srcOrd="0" destOrd="0" presId="urn:microsoft.com/office/officeart/2005/8/layout/hierarchy1"/>
    <dgm:cxn modelId="{1A646977-E256-40B3-90F2-D6003B2FC769}" type="presOf" srcId="{14826892-26B8-4BAF-AB99-700767F0560C}" destId="{18856EF6-AB96-47F0-87C9-78AF32F2BAE4}" srcOrd="0" destOrd="0" presId="urn:microsoft.com/office/officeart/2005/8/layout/hierarchy1"/>
    <dgm:cxn modelId="{558B6379-4A27-4BD6-B651-DDAF1A21CB0B}" type="presOf" srcId="{4B38A5A2-BBC9-4582-B2ED-9EB51F828979}" destId="{4D4D5ED1-A193-4458-9A42-FAD255427930}" srcOrd="0" destOrd="0" presId="urn:microsoft.com/office/officeart/2005/8/layout/hierarchy1"/>
    <dgm:cxn modelId="{94FB727C-920C-4C21-ABD6-6EB8B2338E51}" type="presOf" srcId="{231B8448-729E-4101-9162-9261CF9214F3}" destId="{1134C5B9-9817-4471-8EE3-954DBC843861}" srcOrd="0" destOrd="0" presId="urn:microsoft.com/office/officeart/2005/8/layout/hierarchy1"/>
    <dgm:cxn modelId="{C6390489-75B9-4922-B84C-261E92FDE6AD}" type="presOf" srcId="{7644927C-EF45-4290-8B3A-1891808A3D29}" destId="{C1CC7597-97B9-4E82-B870-4F164BDA7130}" srcOrd="0" destOrd="0" presId="urn:microsoft.com/office/officeart/2005/8/layout/hierarchy1"/>
    <dgm:cxn modelId="{440DD08C-47A8-4D16-A7A2-80D4AD6885FD}" type="presOf" srcId="{C229005D-7944-4ADE-B222-1AFDCED8B832}" destId="{A279F53B-6F99-4C43-9656-4A7D2B0B4F5A}" srcOrd="0" destOrd="0" presId="urn:microsoft.com/office/officeart/2005/8/layout/hierarchy1"/>
    <dgm:cxn modelId="{ED341392-68F2-43AF-8800-53A2A3F40464}" type="presOf" srcId="{4AC210EB-F67A-4990-9C48-B24D9DF2C988}" destId="{212219F5-56EB-4593-B390-02787FC0BA87}" srcOrd="0" destOrd="0" presId="urn:microsoft.com/office/officeart/2005/8/layout/hierarchy1"/>
    <dgm:cxn modelId="{F29D5D93-F4CB-44E0-AE74-7DC8DB29AB00}" type="presOf" srcId="{585DF1CA-0910-4029-85D7-EFFAF18ADF38}" destId="{D65F82F3-465C-44AF-B235-3C0CA6AD68A7}" srcOrd="0" destOrd="0" presId="urn:microsoft.com/office/officeart/2005/8/layout/hierarchy1"/>
    <dgm:cxn modelId="{F80D3D94-6878-4840-BE63-88A283944357}" type="presOf" srcId="{3C687CC8-6A4E-411D-B477-44D1844A2A02}" destId="{F10B84BE-349A-4C54-98A7-218403230C2C}" srcOrd="0" destOrd="0" presId="urn:microsoft.com/office/officeart/2005/8/layout/hierarchy1"/>
    <dgm:cxn modelId="{B97AE69E-A19E-42DB-A6FA-612A82018747}" type="presOf" srcId="{460AB7F5-BF98-40F1-9866-346C2F59972D}" destId="{07E84B32-0AF9-414C-B0B8-2791B7313EA3}" srcOrd="0" destOrd="0" presId="urn:microsoft.com/office/officeart/2005/8/layout/hierarchy1"/>
    <dgm:cxn modelId="{E121D39F-6C10-4F6B-B9A8-549301AA4540}" type="presOf" srcId="{194673D3-35CA-41D1-AAA6-FE49E542A926}" destId="{613F85B1-AD74-40DE-AA5F-1F894318D78F}" srcOrd="0" destOrd="0" presId="urn:microsoft.com/office/officeart/2005/8/layout/hierarchy1"/>
    <dgm:cxn modelId="{5FDB0AAE-F0A4-446E-A16F-B03CA60457D2}" srcId="{CD6F09DA-5EE6-487C-B604-2851D295FF44}" destId="{4B38A5A2-BBC9-4582-B2ED-9EB51F828979}" srcOrd="0" destOrd="0" parTransId="{17701AFE-36F1-4991-BF15-59EA07EF4D31}" sibTransId="{BFDF0DAE-799C-4235-9FA9-2976ADAEE2CC}"/>
    <dgm:cxn modelId="{072F47B1-7BF3-4930-BD92-7554886D779E}" srcId="{73005698-7629-4240-880F-63657E591EFC}" destId="{AECB0257-D8A0-49F8-BDB6-3E7CC97AC1FD}" srcOrd="0" destOrd="0" parTransId="{C229005D-7944-4ADE-B222-1AFDCED8B832}" sibTransId="{7536F6CA-76F6-41EE-AE63-59575587884F}"/>
    <dgm:cxn modelId="{9138D1C0-1BEE-457D-B50B-E3632B3BE1CF}" srcId="{4B38A5A2-BBC9-4582-B2ED-9EB51F828979}" destId="{26EFB027-8589-4F9C-B07F-015CBB32043B}" srcOrd="1" destOrd="0" parTransId="{194673D3-35CA-41D1-AAA6-FE49E542A926}" sibTransId="{B1EA5057-3869-4D1E-BB3F-5662F2D80E36}"/>
    <dgm:cxn modelId="{1DE673C5-B4FA-4F05-888C-49C186A3FB36}" type="presOf" srcId="{26EFB027-8589-4F9C-B07F-015CBB32043B}" destId="{5940C98F-7333-4ED9-A39E-DD1E2CCEF991}" srcOrd="0" destOrd="0" presId="urn:microsoft.com/office/officeart/2005/8/layout/hierarchy1"/>
    <dgm:cxn modelId="{99BAA4D0-A692-4DA7-BA34-67A3A0C97953}" srcId="{CD6F09DA-5EE6-487C-B604-2851D295FF44}" destId="{FF0CB105-1864-4826-AFCA-B642620E26F0}" srcOrd="1" destOrd="0" parTransId="{3C687CC8-6A4E-411D-B477-44D1844A2A02}" sibTransId="{ABD8385E-4B6E-4A7C-949B-AF8EC1BD75C4}"/>
    <dgm:cxn modelId="{5CF23ED3-D656-416F-A70A-DD75C3F71BDA}" srcId="{65AB766B-CE94-4F26-80D9-C060CCDC108B}" destId="{EAAC3385-B0E7-45F0-8BB8-8CF791C7C856}" srcOrd="0" destOrd="0" parTransId="{EE69707C-83F6-42BB-8F82-CE2A73736ACF}" sibTransId="{2B7F19A7-D968-475A-9627-482B74D68F72}"/>
    <dgm:cxn modelId="{80B249D7-8F0D-4ABD-A0F4-706CE3A86237}" type="presOf" srcId="{AECB0257-D8A0-49F8-BDB6-3E7CC97AC1FD}" destId="{3C82D634-9CEA-4CE0-B959-34DECE2B0128}" srcOrd="0" destOrd="0" presId="urn:microsoft.com/office/officeart/2005/8/layout/hierarchy1"/>
    <dgm:cxn modelId="{C16CD8D8-4DE4-44E8-B679-DF21E27FF608}" type="presOf" srcId="{EE69707C-83F6-42BB-8F82-CE2A73736ACF}" destId="{93D22B92-6283-433B-93A6-DAAF6145602B}" srcOrd="0" destOrd="0" presId="urn:microsoft.com/office/officeart/2005/8/layout/hierarchy1"/>
    <dgm:cxn modelId="{321F1EDD-C039-4233-8505-531858457982}" srcId="{7644927C-EF45-4290-8B3A-1891808A3D29}" destId="{231B8448-729E-4101-9162-9261CF9214F3}" srcOrd="0" destOrd="0" parTransId="{4AC210EB-F67A-4990-9C48-B24D9DF2C988}" sibTransId="{BF6421A9-2EC9-4073-9C76-4DE9BCE31091}"/>
    <dgm:cxn modelId="{AC4F02E3-2390-46EF-B86F-766376BE2814}" type="presOf" srcId="{FA6F4BD3-CEC2-4DD2-BDBD-8E3A3EB5F63A}" destId="{1370B618-9903-4B4B-A186-BE9F03E74EBF}" srcOrd="0" destOrd="0" presId="urn:microsoft.com/office/officeart/2005/8/layout/hierarchy1"/>
    <dgm:cxn modelId="{F0D5B9E8-9E6F-4177-82EE-7075B9FD4FAA}" type="presOf" srcId="{EAAC3385-B0E7-45F0-8BB8-8CF791C7C856}" destId="{3FEB7DD3-3BD9-47FF-AADD-61F1C53EBB87}" srcOrd="0" destOrd="0" presId="urn:microsoft.com/office/officeart/2005/8/layout/hierarchy1"/>
    <dgm:cxn modelId="{BD91EFE8-A06E-4E94-A5A6-276F42A26129}" type="presOf" srcId="{742BE31F-6BDB-4E73-9EA8-E7537A0A220A}" destId="{66D89665-5497-434A-B5A3-990F91E448C1}" srcOrd="0" destOrd="0" presId="urn:microsoft.com/office/officeart/2005/8/layout/hierarchy1"/>
    <dgm:cxn modelId="{6F418CEE-837B-4B2A-94EC-8843F626E646}" type="presOf" srcId="{E576FD3B-C6B7-4FCF-89AC-99BD0F682F16}" destId="{1EE4A5BA-A66B-45F6-A57A-A9D84A35E21D}" srcOrd="0" destOrd="0" presId="urn:microsoft.com/office/officeart/2005/8/layout/hierarchy1"/>
    <dgm:cxn modelId="{3396A9EF-EFAD-4C7A-BB97-4BC3C0874637}" type="presOf" srcId="{FF0CB105-1864-4826-AFCA-B642620E26F0}" destId="{6B796439-5E6B-4D3D-8E96-EF9D2315F867}" srcOrd="0" destOrd="0" presId="urn:microsoft.com/office/officeart/2005/8/layout/hierarchy1"/>
    <dgm:cxn modelId="{EC554FF0-292A-4553-9AA0-A107CAE01714}" type="presOf" srcId="{1D6029FC-6C8A-4A92-8ADB-F88E994A18E7}" destId="{FE7550A0-6821-47B0-B944-7477E7927295}" srcOrd="0" destOrd="0" presId="urn:microsoft.com/office/officeart/2005/8/layout/hierarchy1"/>
    <dgm:cxn modelId="{1D1EE0FA-18B6-4FDA-A0FD-277E0E3F5B4D}" srcId="{FF0CB105-1864-4826-AFCA-B642620E26F0}" destId="{DDA41AE3-5D16-4991-944D-3D6FFA80C665}" srcOrd="0" destOrd="0" parTransId="{585DF1CA-0910-4029-85D7-EFFAF18ADF38}" sibTransId="{F89AE6DE-EBEB-488F-92FF-96E48DD85265}"/>
    <dgm:cxn modelId="{0C490CFF-7D7F-4DCB-AB6A-C0F938FEB7F3}" type="presParOf" srcId="{07E84B32-0AF9-414C-B0B8-2791B7313EA3}" destId="{0A27D616-79A0-4182-94AE-151CF34B58E5}" srcOrd="0" destOrd="0" presId="urn:microsoft.com/office/officeart/2005/8/layout/hierarchy1"/>
    <dgm:cxn modelId="{643E4668-DC62-4C9F-9313-09D5FB08BA8F}" type="presParOf" srcId="{0A27D616-79A0-4182-94AE-151CF34B58E5}" destId="{6A6380D0-8DF7-4116-9BC5-77235CE1B894}" srcOrd="0" destOrd="0" presId="urn:microsoft.com/office/officeart/2005/8/layout/hierarchy1"/>
    <dgm:cxn modelId="{837F438D-75AB-45C7-800F-63F65FD03A78}" type="presParOf" srcId="{6A6380D0-8DF7-4116-9BC5-77235CE1B894}" destId="{12A3EA03-FB50-4F83-8676-3ACA8BAEBF54}" srcOrd="0" destOrd="0" presId="urn:microsoft.com/office/officeart/2005/8/layout/hierarchy1"/>
    <dgm:cxn modelId="{DA97BEDD-B4CC-4EEB-973D-FDC434C06AA2}" type="presParOf" srcId="{6A6380D0-8DF7-4116-9BC5-77235CE1B894}" destId="{9AA00EC0-E3D7-4997-8B38-A99182FDB7DC}" srcOrd="1" destOrd="0" presId="urn:microsoft.com/office/officeart/2005/8/layout/hierarchy1"/>
    <dgm:cxn modelId="{C25F151F-BA82-4AF1-835E-9BCA7CDA9CE1}" type="presParOf" srcId="{0A27D616-79A0-4182-94AE-151CF34B58E5}" destId="{41AFA693-5F09-4A12-AAD5-A7102DBF314E}" srcOrd="1" destOrd="0" presId="urn:microsoft.com/office/officeart/2005/8/layout/hierarchy1"/>
    <dgm:cxn modelId="{5387F7EF-B1CE-45C2-AC7E-10AC326598BE}" type="presParOf" srcId="{41AFA693-5F09-4A12-AAD5-A7102DBF314E}" destId="{C0054E63-B338-444F-A5D3-EABEE534E8E3}" srcOrd="0" destOrd="0" presId="urn:microsoft.com/office/officeart/2005/8/layout/hierarchy1"/>
    <dgm:cxn modelId="{45803F74-EDCD-480E-8782-CB0EE42D98F1}" type="presParOf" srcId="{41AFA693-5F09-4A12-AAD5-A7102DBF314E}" destId="{22E13ECA-59AA-46AA-8E2F-4B4602D8A748}" srcOrd="1" destOrd="0" presId="urn:microsoft.com/office/officeart/2005/8/layout/hierarchy1"/>
    <dgm:cxn modelId="{59B8693F-5EFD-4C6F-B8E0-6118B169E133}" type="presParOf" srcId="{22E13ECA-59AA-46AA-8E2F-4B4602D8A748}" destId="{E68DF150-7CAB-4100-9065-5A9582CF3CEB}" srcOrd="0" destOrd="0" presId="urn:microsoft.com/office/officeart/2005/8/layout/hierarchy1"/>
    <dgm:cxn modelId="{B2A9DC05-16BC-4E51-A9C6-D5CA03A0A0E9}" type="presParOf" srcId="{E68DF150-7CAB-4100-9065-5A9582CF3CEB}" destId="{DC33B96C-0ADA-46E4-B126-BCCEADAB4191}" srcOrd="0" destOrd="0" presId="urn:microsoft.com/office/officeart/2005/8/layout/hierarchy1"/>
    <dgm:cxn modelId="{D7C09770-F728-475C-92D4-64ED0422BE09}" type="presParOf" srcId="{E68DF150-7CAB-4100-9065-5A9582CF3CEB}" destId="{06E62D98-CC9F-404E-A841-B62917299556}" srcOrd="1" destOrd="0" presId="urn:microsoft.com/office/officeart/2005/8/layout/hierarchy1"/>
    <dgm:cxn modelId="{EE18B00B-16DB-439A-B744-09F01BC99922}" type="presParOf" srcId="{22E13ECA-59AA-46AA-8E2F-4B4602D8A748}" destId="{8B17FCA7-0B57-47C9-BC5F-78F41FE4B9DA}" srcOrd="1" destOrd="0" presId="urn:microsoft.com/office/officeart/2005/8/layout/hierarchy1"/>
    <dgm:cxn modelId="{568E0593-3E12-4974-9EF0-6117B1AA72DA}" type="presParOf" srcId="{8B17FCA7-0B57-47C9-BC5F-78F41FE4B9DA}" destId="{82DC3D82-C108-4CDC-8F06-5F30D20FB893}" srcOrd="0" destOrd="0" presId="urn:microsoft.com/office/officeart/2005/8/layout/hierarchy1"/>
    <dgm:cxn modelId="{DEA27636-3E85-4503-9646-CAEAE9CB5124}" type="presParOf" srcId="{8B17FCA7-0B57-47C9-BC5F-78F41FE4B9DA}" destId="{7985A21A-B75A-45C7-8A6A-3B65F321082D}" srcOrd="1" destOrd="0" presId="urn:microsoft.com/office/officeart/2005/8/layout/hierarchy1"/>
    <dgm:cxn modelId="{822CC271-2FC4-4D37-BE97-FC86096C7C9B}" type="presParOf" srcId="{7985A21A-B75A-45C7-8A6A-3B65F321082D}" destId="{50B2BAB9-0577-4152-9590-F936C1B1B192}" srcOrd="0" destOrd="0" presId="urn:microsoft.com/office/officeart/2005/8/layout/hierarchy1"/>
    <dgm:cxn modelId="{39B086D7-ED9B-4FA6-AA8B-C019EF16D9FD}" type="presParOf" srcId="{50B2BAB9-0577-4152-9590-F936C1B1B192}" destId="{CF3DF709-000C-4603-8720-8B08AF9DD9A1}" srcOrd="0" destOrd="0" presId="urn:microsoft.com/office/officeart/2005/8/layout/hierarchy1"/>
    <dgm:cxn modelId="{1A308675-7190-4BF4-9F54-D2CB03A40279}" type="presParOf" srcId="{50B2BAB9-0577-4152-9590-F936C1B1B192}" destId="{4D4D5ED1-A193-4458-9A42-FAD255427930}" srcOrd="1" destOrd="0" presId="urn:microsoft.com/office/officeart/2005/8/layout/hierarchy1"/>
    <dgm:cxn modelId="{7E3D61F6-EA31-48F8-A81A-1DE8B93BB8D9}" type="presParOf" srcId="{7985A21A-B75A-45C7-8A6A-3B65F321082D}" destId="{6BCD107D-7E25-426E-87E4-BF580224D34F}" srcOrd="1" destOrd="0" presId="urn:microsoft.com/office/officeart/2005/8/layout/hierarchy1"/>
    <dgm:cxn modelId="{7315933F-FC77-4B61-AE8B-FC3029BD1B2D}" type="presParOf" srcId="{6BCD107D-7E25-426E-87E4-BF580224D34F}" destId="{1EE4A5BA-A66B-45F6-A57A-A9D84A35E21D}" srcOrd="0" destOrd="0" presId="urn:microsoft.com/office/officeart/2005/8/layout/hierarchy1"/>
    <dgm:cxn modelId="{F2C4C50D-FBC6-4B05-94B8-0CAD77409C5B}" type="presParOf" srcId="{6BCD107D-7E25-426E-87E4-BF580224D34F}" destId="{A1EAEED7-8F0F-4700-ACD8-4BBC670C1C3A}" srcOrd="1" destOrd="0" presId="urn:microsoft.com/office/officeart/2005/8/layout/hierarchy1"/>
    <dgm:cxn modelId="{BC23FEE5-DCD9-42F5-A5B1-90B45B20B5CA}" type="presParOf" srcId="{A1EAEED7-8F0F-4700-ACD8-4BBC670C1C3A}" destId="{FEF41F5E-F3D5-4372-BA3E-AE1360C7C505}" srcOrd="0" destOrd="0" presId="urn:microsoft.com/office/officeart/2005/8/layout/hierarchy1"/>
    <dgm:cxn modelId="{7501EBE7-8A17-416A-945F-02E62FC58807}" type="presParOf" srcId="{FEF41F5E-F3D5-4372-BA3E-AE1360C7C505}" destId="{A069C646-0A3A-4436-8B58-74A5F3F25DC5}" srcOrd="0" destOrd="0" presId="urn:microsoft.com/office/officeart/2005/8/layout/hierarchy1"/>
    <dgm:cxn modelId="{7C57EAA1-7941-46A5-9C3B-7D02A151EDA0}" type="presParOf" srcId="{FEF41F5E-F3D5-4372-BA3E-AE1360C7C505}" destId="{FA44F94A-085B-4DEA-B38C-80ECBB2417BB}" srcOrd="1" destOrd="0" presId="urn:microsoft.com/office/officeart/2005/8/layout/hierarchy1"/>
    <dgm:cxn modelId="{28B4E990-6818-4374-AB50-B52AE59F58E2}" type="presParOf" srcId="{A1EAEED7-8F0F-4700-ACD8-4BBC670C1C3A}" destId="{A205DA84-DBB8-48A9-B04D-169C2944D570}" srcOrd="1" destOrd="0" presId="urn:microsoft.com/office/officeart/2005/8/layout/hierarchy1"/>
    <dgm:cxn modelId="{924E0AE9-1C4D-410A-8D1D-56BE0E1B026F}" type="presParOf" srcId="{6BCD107D-7E25-426E-87E4-BF580224D34F}" destId="{613F85B1-AD74-40DE-AA5F-1F894318D78F}" srcOrd="2" destOrd="0" presId="urn:microsoft.com/office/officeart/2005/8/layout/hierarchy1"/>
    <dgm:cxn modelId="{5D6A7A07-4ADE-49F6-B024-EDE60F3805B6}" type="presParOf" srcId="{6BCD107D-7E25-426E-87E4-BF580224D34F}" destId="{E65F3EF2-B916-4F9F-BA78-C00EF37512A1}" srcOrd="3" destOrd="0" presId="urn:microsoft.com/office/officeart/2005/8/layout/hierarchy1"/>
    <dgm:cxn modelId="{9B14F721-52C8-4B40-B90C-358578610C0D}" type="presParOf" srcId="{E65F3EF2-B916-4F9F-BA78-C00EF37512A1}" destId="{7F7934A8-DBB5-4006-8A75-1C2A70FF2224}" srcOrd="0" destOrd="0" presId="urn:microsoft.com/office/officeart/2005/8/layout/hierarchy1"/>
    <dgm:cxn modelId="{46138162-0288-4A3B-A681-5C7A7ADDB2DE}" type="presParOf" srcId="{7F7934A8-DBB5-4006-8A75-1C2A70FF2224}" destId="{F699E145-C9A2-46B7-B844-E97E0763D1DF}" srcOrd="0" destOrd="0" presId="urn:microsoft.com/office/officeart/2005/8/layout/hierarchy1"/>
    <dgm:cxn modelId="{1542A294-A262-456C-91FD-EAF78D25A4F5}" type="presParOf" srcId="{7F7934A8-DBB5-4006-8A75-1C2A70FF2224}" destId="{5940C98F-7333-4ED9-A39E-DD1E2CCEF991}" srcOrd="1" destOrd="0" presId="urn:microsoft.com/office/officeart/2005/8/layout/hierarchy1"/>
    <dgm:cxn modelId="{6851625D-A7FE-402A-B40F-2B4B6C65E701}" type="presParOf" srcId="{E65F3EF2-B916-4F9F-BA78-C00EF37512A1}" destId="{87682CE6-2025-4F24-BE8C-E85449CEB017}" srcOrd="1" destOrd="0" presId="urn:microsoft.com/office/officeart/2005/8/layout/hierarchy1"/>
    <dgm:cxn modelId="{656D1602-D5DD-4BD8-927A-D70B4C8C48FC}" type="presParOf" srcId="{8B17FCA7-0B57-47C9-BC5F-78F41FE4B9DA}" destId="{F10B84BE-349A-4C54-98A7-218403230C2C}" srcOrd="2" destOrd="0" presId="urn:microsoft.com/office/officeart/2005/8/layout/hierarchy1"/>
    <dgm:cxn modelId="{37914681-C77F-45D7-A756-7AA3F69C86DA}" type="presParOf" srcId="{8B17FCA7-0B57-47C9-BC5F-78F41FE4B9DA}" destId="{966B5392-E919-49A6-9F29-60EA18E8B92B}" srcOrd="3" destOrd="0" presId="urn:microsoft.com/office/officeart/2005/8/layout/hierarchy1"/>
    <dgm:cxn modelId="{3A4A7957-3805-46F3-9B80-BA09EF1EE71B}" type="presParOf" srcId="{966B5392-E919-49A6-9F29-60EA18E8B92B}" destId="{C58663C5-725A-4768-B317-C3E14C4ADF54}" srcOrd="0" destOrd="0" presId="urn:microsoft.com/office/officeart/2005/8/layout/hierarchy1"/>
    <dgm:cxn modelId="{ADCDA776-26DE-4606-9B2A-F84090471C7E}" type="presParOf" srcId="{C58663C5-725A-4768-B317-C3E14C4ADF54}" destId="{E4E59E86-1FBE-405C-8D54-D2D701CFC3C5}" srcOrd="0" destOrd="0" presId="urn:microsoft.com/office/officeart/2005/8/layout/hierarchy1"/>
    <dgm:cxn modelId="{317D299C-FE77-40E2-AB08-CF841980642A}" type="presParOf" srcId="{C58663C5-725A-4768-B317-C3E14C4ADF54}" destId="{6B796439-5E6B-4D3D-8E96-EF9D2315F867}" srcOrd="1" destOrd="0" presId="urn:microsoft.com/office/officeart/2005/8/layout/hierarchy1"/>
    <dgm:cxn modelId="{72325E64-9349-4E07-885D-D93C30BE1A9F}" type="presParOf" srcId="{966B5392-E919-49A6-9F29-60EA18E8B92B}" destId="{C8FAACF5-DF16-4744-9E9E-1583FFB17F8B}" srcOrd="1" destOrd="0" presId="urn:microsoft.com/office/officeart/2005/8/layout/hierarchy1"/>
    <dgm:cxn modelId="{BC04A1BA-FE1F-4894-807A-EAB92AC1D321}" type="presParOf" srcId="{C8FAACF5-DF16-4744-9E9E-1583FFB17F8B}" destId="{D65F82F3-465C-44AF-B235-3C0CA6AD68A7}" srcOrd="0" destOrd="0" presId="urn:microsoft.com/office/officeart/2005/8/layout/hierarchy1"/>
    <dgm:cxn modelId="{D44C0C8D-C126-4E29-A24B-698245D74809}" type="presParOf" srcId="{C8FAACF5-DF16-4744-9E9E-1583FFB17F8B}" destId="{5A81D581-4B79-4D19-90B4-CBACC88B592B}" srcOrd="1" destOrd="0" presId="urn:microsoft.com/office/officeart/2005/8/layout/hierarchy1"/>
    <dgm:cxn modelId="{C6A030B8-BB54-4D82-B784-C89726950E01}" type="presParOf" srcId="{5A81D581-4B79-4D19-90B4-CBACC88B592B}" destId="{8DDA3968-606A-4C20-B4A7-E36DE0CBBEC3}" srcOrd="0" destOrd="0" presId="urn:microsoft.com/office/officeart/2005/8/layout/hierarchy1"/>
    <dgm:cxn modelId="{DC1B87DC-8DE9-49BC-8E3F-9D49AC298BB6}" type="presParOf" srcId="{8DDA3968-606A-4C20-B4A7-E36DE0CBBEC3}" destId="{F13DDD8C-798C-4ACA-9402-E0EADB6F3C39}" srcOrd="0" destOrd="0" presId="urn:microsoft.com/office/officeart/2005/8/layout/hierarchy1"/>
    <dgm:cxn modelId="{EB2D967A-126E-4C0A-B90F-DBF335C9E6DE}" type="presParOf" srcId="{8DDA3968-606A-4C20-B4A7-E36DE0CBBEC3}" destId="{1A196C68-1C9A-47C8-80AD-0D8EFCBA4D4B}" srcOrd="1" destOrd="0" presId="urn:microsoft.com/office/officeart/2005/8/layout/hierarchy1"/>
    <dgm:cxn modelId="{D51ECFB6-8BEE-45FE-A8EA-DDBB9265E6DC}" type="presParOf" srcId="{5A81D581-4B79-4D19-90B4-CBACC88B592B}" destId="{D1B0AB06-A45F-40FA-8F61-BCFBE7BF23CF}" srcOrd="1" destOrd="0" presId="urn:microsoft.com/office/officeart/2005/8/layout/hierarchy1"/>
    <dgm:cxn modelId="{7D813786-830A-4BAE-88F7-DCDB08AF2957}" type="presParOf" srcId="{41AFA693-5F09-4A12-AAD5-A7102DBF314E}" destId="{1370B618-9903-4B4B-A186-BE9F03E74EBF}" srcOrd="2" destOrd="0" presId="urn:microsoft.com/office/officeart/2005/8/layout/hierarchy1"/>
    <dgm:cxn modelId="{9CFB7077-636C-4375-9837-3717887757F6}" type="presParOf" srcId="{41AFA693-5F09-4A12-AAD5-A7102DBF314E}" destId="{655CFEE0-FEB6-4669-A3B0-5FACDACB2CE8}" srcOrd="3" destOrd="0" presId="urn:microsoft.com/office/officeart/2005/8/layout/hierarchy1"/>
    <dgm:cxn modelId="{332A1484-9EE0-4457-BE6B-2B328C4FC695}" type="presParOf" srcId="{655CFEE0-FEB6-4669-A3B0-5FACDACB2CE8}" destId="{4FC005D3-C963-4AE0-905A-1BD64D5C6F82}" srcOrd="0" destOrd="0" presId="urn:microsoft.com/office/officeart/2005/8/layout/hierarchy1"/>
    <dgm:cxn modelId="{DEE8DF18-23CD-49EA-BE92-EF880FCDB9A8}" type="presParOf" srcId="{4FC005D3-C963-4AE0-905A-1BD64D5C6F82}" destId="{346635AA-53DF-4135-8A31-D37FF7465B70}" srcOrd="0" destOrd="0" presId="urn:microsoft.com/office/officeart/2005/8/layout/hierarchy1"/>
    <dgm:cxn modelId="{644F2D27-4276-4DE7-9F2E-E4750D07FF7D}" type="presParOf" srcId="{4FC005D3-C963-4AE0-905A-1BD64D5C6F82}" destId="{66D89665-5497-434A-B5A3-990F91E448C1}" srcOrd="1" destOrd="0" presId="urn:microsoft.com/office/officeart/2005/8/layout/hierarchy1"/>
    <dgm:cxn modelId="{2772CE21-2DDC-44DA-A6C9-B1100923AEBE}" type="presParOf" srcId="{655CFEE0-FEB6-4669-A3B0-5FACDACB2CE8}" destId="{A6DD14BE-2DDF-4B23-9339-648D66EF07BD}" srcOrd="1" destOrd="0" presId="urn:microsoft.com/office/officeart/2005/8/layout/hierarchy1"/>
    <dgm:cxn modelId="{B267D386-F36F-4BAE-8E41-A71381E96C64}" type="presParOf" srcId="{A6DD14BE-2DDF-4B23-9339-648D66EF07BD}" destId="{FE7550A0-6821-47B0-B944-7477E7927295}" srcOrd="0" destOrd="0" presId="urn:microsoft.com/office/officeart/2005/8/layout/hierarchy1"/>
    <dgm:cxn modelId="{B8A8AC8E-ACD3-4E92-8D8C-551EF827044E}" type="presParOf" srcId="{A6DD14BE-2DDF-4B23-9339-648D66EF07BD}" destId="{E3C8A457-BF53-4D16-9FBB-DB41CD11D30E}" srcOrd="1" destOrd="0" presId="urn:microsoft.com/office/officeart/2005/8/layout/hierarchy1"/>
    <dgm:cxn modelId="{21AE3615-EC0A-4C88-8AB6-6158D2291882}" type="presParOf" srcId="{E3C8A457-BF53-4D16-9FBB-DB41CD11D30E}" destId="{CAF40E88-79A2-414A-99BF-9D3C96DFF276}" srcOrd="0" destOrd="0" presId="urn:microsoft.com/office/officeart/2005/8/layout/hierarchy1"/>
    <dgm:cxn modelId="{1F23EB05-CB1C-452C-9001-40608FD3F095}" type="presParOf" srcId="{CAF40E88-79A2-414A-99BF-9D3C96DFF276}" destId="{32A92723-887E-4A49-AAA1-96A8DCCE9DCF}" srcOrd="0" destOrd="0" presId="urn:microsoft.com/office/officeart/2005/8/layout/hierarchy1"/>
    <dgm:cxn modelId="{012BB7FF-C451-4A08-B4A4-1A771BC16A29}" type="presParOf" srcId="{CAF40E88-79A2-414A-99BF-9D3C96DFF276}" destId="{C1CC7597-97B9-4E82-B870-4F164BDA7130}" srcOrd="1" destOrd="0" presId="urn:microsoft.com/office/officeart/2005/8/layout/hierarchy1"/>
    <dgm:cxn modelId="{3286FAB7-CC22-4D8F-B36B-C981C439BFF1}" type="presParOf" srcId="{E3C8A457-BF53-4D16-9FBB-DB41CD11D30E}" destId="{3D88FA6E-88D7-4DB2-ADA8-7ACAF35C0FF8}" srcOrd="1" destOrd="0" presId="urn:microsoft.com/office/officeart/2005/8/layout/hierarchy1"/>
    <dgm:cxn modelId="{4406A156-92F4-4E7B-8D31-F62C8680F5B6}" type="presParOf" srcId="{3D88FA6E-88D7-4DB2-ADA8-7ACAF35C0FF8}" destId="{212219F5-56EB-4593-B390-02787FC0BA87}" srcOrd="0" destOrd="0" presId="urn:microsoft.com/office/officeart/2005/8/layout/hierarchy1"/>
    <dgm:cxn modelId="{BDE38A9E-073D-4D65-AD21-74AD5D754D80}" type="presParOf" srcId="{3D88FA6E-88D7-4DB2-ADA8-7ACAF35C0FF8}" destId="{603532F7-8661-43A2-9E57-C1D3679F0AC8}" srcOrd="1" destOrd="0" presId="urn:microsoft.com/office/officeart/2005/8/layout/hierarchy1"/>
    <dgm:cxn modelId="{3AA9FC92-6E73-49B1-A9EF-9B4F12C8A77C}" type="presParOf" srcId="{603532F7-8661-43A2-9E57-C1D3679F0AC8}" destId="{FA55FA26-FEA4-4DB9-A061-59A92C3281BC}" srcOrd="0" destOrd="0" presId="urn:microsoft.com/office/officeart/2005/8/layout/hierarchy1"/>
    <dgm:cxn modelId="{C5AF06E4-EE22-4391-9BE0-C0C056F176DE}" type="presParOf" srcId="{FA55FA26-FEA4-4DB9-A061-59A92C3281BC}" destId="{3BCEB8DF-1EC9-4D8B-9950-8FAAFD4BF2BD}" srcOrd="0" destOrd="0" presId="urn:microsoft.com/office/officeart/2005/8/layout/hierarchy1"/>
    <dgm:cxn modelId="{16CFCFE5-29C0-41B4-8EED-7F6D13AE4107}" type="presParOf" srcId="{FA55FA26-FEA4-4DB9-A061-59A92C3281BC}" destId="{1134C5B9-9817-4471-8EE3-954DBC843861}" srcOrd="1" destOrd="0" presId="urn:microsoft.com/office/officeart/2005/8/layout/hierarchy1"/>
    <dgm:cxn modelId="{6892EE86-7F57-4454-AB5A-459E40801FF2}" type="presParOf" srcId="{603532F7-8661-43A2-9E57-C1D3679F0AC8}" destId="{69D65911-0E17-4135-9875-1BF199107C99}" srcOrd="1" destOrd="0" presId="urn:microsoft.com/office/officeart/2005/8/layout/hierarchy1"/>
    <dgm:cxn modelId="{1C6D1C6E-D862-498E-BC53-500D4A26FAD2}" type="presParOf" srcId="{A6DD14BE-2DDF-4B23-9339-648D66EF07BD}" destId="{D0AAD39A-E82F-4FBC-A36C-113ED7159FD2}" srcOrd="2" destOrd="0" presId="urn:microsoft.com/office/officeart/2005/8/layout/hierarchy1"/>
    <dgm:cxn modelId="{B75AE2F4-3849-4BA4-A201-9DD7BE2638C7}" type="presParOf" srcId="{A6DD14BE-2DDF-4B23-9339-648D66EF07BD}" destId="{0992B783-7C21-411B-A8E0-0C5A5FF25F9C}" srcOrd="3" destOrd="0" presId="urn:microsoft.com/office/officeart/2005/8/layout/hierarchy1"/>
    <dgm:cxn modelId="{A3429ED2-C415-40DE-B374-6549587CCD20}" type="presParOf" srcId="{0992B783-7C21-411B-A8E0-0C5A5FF25F9C}" destId="{50FA76BA-8346-4382-90AD-08BB8A7D4F8A}" srcOrd="0" destOrd="0" presId="urn:microsoft.com/office/officeart/2005/8/layout/hierarchy1"/>
    <dgm:cxn modelId="{88B493D7-BDDD-4A85-A636-AD3D6FBC84C8}" type="presParOf" srcId="{50FA76BA-8346-4382-90AD-08BB8A7D4F8A}" destId="{856B0141-A262-4256-B6D3-B8BE35C2CBEC}" srcOrd="0" destOrd="0" presId="urn:microsoft.com/office/officeart/2005/8/layout/hierarchy1"/>
    <dgm:cxn modelId="{8FF8BAC7-7C01-41E2-A7B5-46CE281178F2}" type="presParOf" srcId="{50FA76BA-8346-4382-90AD-08BB8A7D4F8A}" destId="{208A5292-6769-498C-B319-C672C85BDE8D}" srcOrd="1" destOrd="0" presId="urn:microsoft.com/office/officeart/2005/8/layout/hierarchy1"/>
    <dgm:cxn modelId="{7FE3A2D7-9E03-4E79-BC2B-B5A0EE57F9D6}" type="presParOf" srcId="{0992B783-7C21-411B-A8E0-0C5A5FF25F9C}" destId="{6767090F-BC6D-43C9-964A-4EBE3091C385}" srcOrd="1" destOrd="0" presId="urn:microsoft.com/office/officeart/2005/8/layout/hierarchy1"/>
    <dgm:cxn modelId="{8A405320-2D1F-4329-9C1C-C4FD99EEBBC8}" type="presParOf" srcId="{6767090F-BC6D-43C9-964A-4EBE3091C385}" destId="{93D22B92-6283-433B-93A6-DAAF6145602B}" srcOrd="0" destOrd="0" presId="urn:microsoft.com/office/officeart/2005/8/layout/hierarchy1"/>
    <dgm:cxn modelId="{EE7B3F99-89E6-47C6-AFE7-F391EF4B28F1}" type="presParOf" srcId="{6767090F-BC6D-43C9-964A-4EBE3091C385}" destId="{C85C77FD-6CE0-4ACC-982C-6D59F054FEF6}" srcOrd="1" destOrd="0" presId="urn:microsoft.com/office/officeart/2005/8/layout/hierarchy1"/>
    <dgm:cxn modelId="{9403C37D-19D2-4977-90F6-0F71FD7F5CB4}" type="presParOf" srcId="{C85C77FD-6CE0-4ACC-982C-6D59F054FEF6}" destId="{5E888FD7-52CF-4FBB-ACF8-B1CC82B83793}" srcOrd="0" destOrd="0" presId="urn:microsoft.com/office/officeart/2005/8/layout/hierarchy1"/>
    <dgm:cxn modelId="{7885AAFD-5425-4877-9059-1268D2D65FCE}" type="presParOf" srcId="{5E888FD7-52CF-4FBB-ACF8-B1CC82B83793}" destId="{4B35EBFC-9B52-489D-9735-BEC064577C3E}" srcOrd="0" destOrd="0" presId="urn:microsoft.com/office/officeart/2005/8/layout/hierarchy1"/>
    <dgm:cxn modelId="{57A87AA2-0AA3-4C70-8FAF-70BE749C24C9}" type="presParOf" srcId="{5E888FD7-52CF-4FBB-ACF8-B1CC82B83793}" destId="{3FEB7DD3-3BD9-47FF-AADD-61F1C53EBB87}" srcOrd="1" destOrd="0" presId="urn:microsoft.com/office/officeart/2005/8/layout/hierarchy1"/>
    <dgm:cxn modelId="{85420029-A35D-43CD-9476-734AF762248D}" type="presParOf" srcId="{C85C77FD-6CE0-4ACC-982C-6D59F054FEF6}" destId="{3EED1D3A-2B32-430A-BEFD-92CA869B144C}" srcOrd="1" destOrd="0" presId="urn:microsoft.com/office/officeart/2005/8/layout/hierarchy1"/>
    <dgm:cxn modelId="{A9D60383-511C-4AAD-85B0-078A2B9A3FDD}" type="presParOf" srcId="{A6DD14BE-2DDF-4B23-9339-648D66EF07BD}" destId="{18856EF6-AB96-47F0-87C9-78AF32F2BAE4}" srcOrd="4" destOrd="0" presId="urn:microsoft.com/office/officeart/2005/8/layout/hierarchy1"/>
    <dgm:cxn modelId="{2077863C-7AF8-47A0-BA2D-C942EDB1BC26}" type="presParOf" srcId="{A6DD14BE-2DDF-4B23-9339-648D66EF07BD}" destId="{2C8C2DC9-3771-48F9-B647-232AFAA8B555}" srcOrd="5" destOrd="0" presId="urn:microsoft.com/office/officeart/2005/8/layout/hierarchy1"/>
    <dgm:cxn modelId="{DA19E47C-478A-4762-BB56-C37597F5BB63}" type="presParOf" srcId="{2C8C2DC9-3771-48F9-B647-232AFAA8B555}" destId="{486FC65A-2D34-44DE-88B8-B2A17B0A3ED3}" srcOrd="0" destOrd="0" presId="urn:microsoft.com/office/officeart/2005/8/layout/hierarchy1"/>
    <dgm:cxn modelId="{B5B280FA-6928-4571-A2B3-666645A2B38C}" type="presParOf" srcId="{486FC65A-2D34-44DE-88B8-B2A17B0A3ED3}" destId="{61129023-1425-4CFD-BD8A-DE23CAB2F3D7}" srcOrd="0" destOrd="0" presId="urn:microsoft.com/office/officeart/2005/8/layout/hierarchy1"/>
    <dgm:cxn modelId="{5A5F33C8-3BCE-4247-BFDE-6DE7BD4D3916}" type="presParOf" srcId="{486FC65A-2D34-44DE-88B8-B2A17B0A3ED3}" destId="{04BAEE8B-AC8C-47F6-BE7A-EBE4749F1436}" srcOrd="1" destOrd="0" presId="urn:microsoft.com/office/officeart/2005/8/layout/hierarchy1"/>
    <dgm:cxn modelId="{8F9F81F9-FDBA-472B-927B-E4D4A684E5DC}" type="presParOf" srcId="{2C8C2DC9-3771-48F9-B647-232AFAA8B555}" destId="{C3D728CB-BDBA-4151-B8D3-75A7871268EB}" srcOrd="1" destOrd="0" presId="urn:microsoft.com/office/officeart/2005/8/layout/hierarchy1"/>
    <dgm:cxn modelId="{F0D927D4-9B19-4256-BEE8-3C5B41C57A9F}" type="presParOf" srcId="{C3D728CB-BDBA-4151-B8D3-75A7871268EB}" destId="{A279F53B-6F99-4C43-9656-4A7D2B0B4F5A}" srcOrd="0" destOrd="0" presId="urn:microsoft.com/office/officeart/2005/8/layout/hierarchy1"/>
    <dgm:cxn modelId="{9ABFA571-66EA-4D0A-81B5-9C217046360F}" type="presParOf" srcId="{C3D728CB-BDBA-4151-B8D3-75A7871268EB}" destId="{68A66D67-759E-4B25-A894-6A4C75D1A3E6}" srcOrd="1" destOrd="0" presId="urn:microsoft.com/office/officeart/2005/8/layout/hierarchy1"/>
    <dgm:cxn modelId="{71592C0B-85B6-4134-800C-96B5ACD5F324}" type="presParOf" srcId="{68A66D67-759E-4B25-A894-6A4C75D1A3E6}" destId="{753995D5-5D84-4726-BC8A-7F1B1BAC3A7A}" srcOrd="0" destOrd="0" presId="urn:microsoft.com/office/officeart/2005/8/layout/hierarchy1"/>
    <dgm:cxn modelId="{9461F4BC-13BB-4305-A871-A56F1FBE1235}" type="presParOf" srcId="{753995D5-5D84-4726-BC8A-7F1B1BAC3A7A}" destId="{FAF45DA9-A340-4344-BD30-46CB50397E84}" srcOrd="0" destOrd="0" presId="urn:microsoft.com/office/officeart/2005/8/layout/hierarchy1"/>
    <dgm:cxn modelId="{D5E7A275-7D0A-4008-9483-33753493B6A8}" type="presParOf" srcId="{753995D5-5D84-4726-BC8A-7F1B1BAC3A7A}" destId="{3C82D634-9CEA-4CE0-B959-34DECE2B0128}" srcOrd="1" destOrd="0" presId="urn:microsoft.com/office/officeart/2005/8/layout/hierarchy1"/>
    <dgm:cxn modelId="{82261C15-F3AF-4A27-8E54-F16EA9AE64EE}" type="presParOf" srcId="{68A66D67-759E-4B25-A894-6A4C75D1A3E6}" destId="{F93954B2-F8D1-4ED3-9EF2-D4D452850D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9F53B-6F99-4C43-9656-4A7D2B0B4F5A}">
      <dsp:nvSpPr>
        <dsp:cNvPr id="0" name=""/>
        <dsp:cNvSpPr/>
      </dsp:nvSpPr>
      <dsp:spPr>
        <a:xfrm>
          <a:off x="9360110" y="4271479"/>
          <a:ext cx="91440" cy="413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6EF6-AB96-47F0-87C9-78AF32F2BAE4}">
      <dsp:nvSpPr>
        <dsp:cNvPr id="0" name=""/>
        <dsp:cNvSpPr/>
      </dsp:nvSpPr>
      <dsp:spPr>
        <a:xfrm>
          <a:off x="7667169" y="2954443"/>
          <a:ext cx="1738661" cy="41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39"/>
              </a:lnTo>
              <a:lnTo>
                <a:pt x="1738661" y="281939"/>
              </a:lnTo>
              <a:lnTo>
                <a:pt x="1738661" y="41372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22B92-6283-433B-93A6-DAAF6145602B}">
      <dsp:nvSpPr>
        <dsp:cNvPr id="0" name=""/>
        <dsp:cNvSpPr/>
      </dsp:nvSpPr>
      <dsp:spPr>
        <a:xfrm>
          <a:off x="7621449" y="4271479"/>
          <a:ext cx="91440" cy="413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D39A-E82F-4FBC-A36C-113ED7159FD2}">
      <dsp:nvSpPr>
        <dsp:cNvPr id="0" name=""/>
        <dsp:cNvSpPr/>
      </dsp:nvSpPr>
      <dsp:spPr>
        <a:xfrm>
          <a:off x="7621449" y="2954443"/>
          <a:ext cx="91440" cy="413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2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19F5-56EB-4593-B390-02787FC0BA87}">
      <dsp:nvSpPr>
        <dsp:cNvPr id="0" name=""/>
        <dsp:cNvSpPr/>
      </dsp:nvSpPr>
      <dsp:spPr>
        <a:xfrm>
          <a:off x="5882788" y="4271479"/>
          <a:ext cx="91440" cy="413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550A0-6821-47B0-B944-7477E7927295}">
      <dsp:nvSpPr>
        <dsp:cNvPr id="0" name=""/>
        <dsp:cNvSpPr/>
      </dsp:nvSpPr>
      <dsp:spPr>
        <a:xfrm>
          <a:off x="5928508" y="2954443"/>
          <a:ext cx="1738661" cy="413722"/>
        </a:xfrm>
        <a:custGeom>
          <a:avLst/>
          <a:gdLst/>
          <a:ahLst/>
          <a:cxnLst/>
          <a:rect l="0" t="0" r="0" b="0"/>
          <a:pathLst>
            <a:path>
              <a:moveTo>
                <a:pt x="1738661" y="0"/>
              </a:moveTo>
              <a:lnTo>
                <a:pt x="1738661" y="281939"/>
              </a:lnTo>
              <a:lnTo>
                <a:pt x="0" y="281939"/>
              </a:lnTo>
              <a:lnTo>
                <a:pt x="0" y="41372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0B618-9903-4B4B-A186-BE9F03E74EBF}">
      <dsp:nvSpPr>
        <dsp:cNvPr id="0" name=""/>
        <dsp:cNvSpPr/>
      </dsp:nvSpPr>
      <dsp:spPr>
        <a:xfrm>
          <a:off x="5276510" y="1637407"/>
          <a:ext cx="2390659" cy="41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39"/>
              </a:lnTo>
              <a:lnTo>
                <a:pt x="2390659" y="281939"/>
              </a:lnTo>
              <a:lnTo>
                <a:pt x="2390659" y="413722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F82F3-465C-44AF-B235-3C0CA6AD68A7}">
      <dsp:nvSpPr>
        <dsp:cNvPr id="0" name=""/>
        <dsp:cNvSpPr/>
      </dsp:nvSpPr>
      <dsp:spPr>
        <a:xfrm>
          <a:off x="4144127" y="4271479"/>
          <a:ext cx="91440" cy="413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B84BE-349A-4C54-98A7-218403230C2C}">
      <dsp:nvSpPr>
        <dsp:cNvPr id="0" name=""/>
        <dsp:cNvSpPr/>
      </dsp:nvSpPr>
      <dsp:spPr>
        <a:xfrm>
          <a:off x="2885851" y="2954443"/>
          <a:ext cx="1303995" cy="41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39"/>
              </a:lnTo>
              <a:lnTo>
                <a:pt x="1303995" y="281939"/>
              </a:lnTo>
              <a:lnTo>
                <a:pt x="1303995" y="41372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F85B1-AD74-40DE-AA5F-1F894318D78F}">
      <dsp:nvSpPr>
        <dsp:cNvPr id="0" name=""/>
        <dsp:cNvSpPr/>
      </dsp:nvSpPr>
      <dsp:spPr>
        <a:xfrm>
          <a:off x="1581855" y="4271479"/>
          <a:ext cx="869330" cy="41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39"/>
              </a:lnTo>
              <a:lnTo>
                <a:pt x="869330" y="281939"/>
              </a:lnTo>
              <a:lnTo>
                <a:pt x="86933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4A5BA-A66B-45F6-A57A-A9D84A35E21D}">
      <dsp:nvSpPr>
        <dsp:cNvPr id="0" name=""/>
        <dsp:cNvSpPr/>
      </dsp:nvSpPr>
      <dsp:spPr>
        <a:xfrm>
          <a:off x="712524" y="4271479"/>
          <a:ext cx="869330" cy="413722"/>
        </a:xfrm>
        <a:custGeom>
          <a:avLst/>
          <a:gdLst/>
          <a:ahLst/>
          <a:cxnLst/>
          <a:rect l="0" t="0" r="0" b="0"/>
          <a:pathLst>
            <a:path>
              <a:moveTo>
                <a:pt x="869330" y="0"/>
              </a:moveTo>
              <a:lnTo>
                <a:pt x="869330" y="281939"/>
              </a:lnTo>
              <a:lnTo>
                <a:pt x="0" y="281939"/>
              </a:lnTo>
              <a:lnTo>
                <a:pt x="0" y="413722"/>
              </a:lnTo>
            </a:path>
          </a:pathLst>
        </a:custGeom>
        <a:noFill/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C3D82-C108-4CDC-8F06-5F30D20FB893}">
      <dsp:nvSpPr>
        <dsp:cNvPr id="0" name=""/>
        <dsp:cNvSpPr/>
      </dsp:nvSpPr>
      <dsp:spPr>
        <a:xfrm>
          <a:off x="1581855" y="2954443"/>
          <a:ext cx="1303995" cy="413722"/>
        </a:xfrm>
        <a:custGeom>
          <a:avLst/>
          <a:gdLst/>
          <a:ahLst/>
          <a:cxnLst/>
          <a:rect l="0" t="0" r="0" b="0"/>
          <a:pathLst>
            <a:path>
              <a:moveTo>
                <a:pt x="1303995" y="0"/>
              </a:moveTo>
              <a:lnTo>
                <a:pt x="1303995" y="281939"/>
              </a:lnTo>
              <a:lnTo>
                <a:pt x="0" y="281939"/>
              </a:lnTo>
              <a:lnTo>
                <a:pt x="0" y="41372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54E63-B338-444F-A5D3-EABEE534E8E3}">
      <dsp:nvSpPr>
        <dsp:cNvPr id="0" name=""/>
        <dsp:cNvSpPr/>
      </dsp:nvSpPr>
      <dsp:spPr>
        <a:xfrm>
          <a:off x="2885851" y="1637407"/>
          <a:ext cx="2390659" cy="413722"/>
        </a:xfrm>
        <a:custGeom>
          <a:avLst/>
          <a:gdLst/>
          <a:ahLst/>
          <a:cxnLst/>
          <a:rect l="0" t="0" r="0" b="0"/>
          <a:pathLst>
            <a:path>
              <a:moveTo>
                <a:pt x="2390659" y="0"/>
              </a:moveTo>
              <a:lnTo>
                <a:pt x="2390659" y="281939"/>
              </a:lnTo>
              <a:lnTo>
                <a:pt x="0" y="281939"/>
              </a:lnTo>
              <a:lnTo>
                <a:pt x="0" y="413722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3EA03-FB50-4F83-8676-3ACA8BAEBF54}">
      <dsp:nvSpPr>
        <dsp:cNvPr id="0" name=""/>
        <dsp:cNvSpPr/>
      </dsp:nvSpPr>
      <dsp:spPr>
        <a:xfrm>
          <a:off x="4565240" y="734093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A00EC0-E3D7-4997-8B38-A99182FDB7DC}">
      <dsp:nvSpPr>
        <dsp:cNvPr id="0" name=""/>
        <dsp:cNvSpPr/>
      </dsp:nvSpPr>
      <dsp:spPr>
        <a:xfrm>
          <a:off x="4723300" y="884250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" panose="03070502030502020204" pitchFamily="66" charset="0"/>
              <a:ea typeface="+mn-ea"/>
              <a:cs typeface="+mn-cs"/>
            </a:rPr>
            <a:t>Meal Planner</a:t>
          </a:r>
        </a:p>
      </dsp:txBody>
      <dsp:txXfrm>
        <a:off x="4749757" y="910707"/>
        <a:ext cx="1369626" cy="850399"/>
      </dsp:txXfrm>
    </dsp:sp>
    <dsp:sp modelId="{DC33B96C-0ADA-46E4-B126-BCCEADAB4191}">
      <dsp:nvSpPr>
        <dsp:cNvPr id="0" name=""/>
        <dsp:cNvSpPr/>
      </dsp:nvSpPr>
      <dsp:spPr>
        <a:xfrm>
          <a:off x="2174580" y="2051129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E62D98-CC9F-404E-A841-B62917299556}">
      <dsp:nvSpPr>
        <dsp:cNvPr id="0" name=""/>
        <dsp:cNvSpPr/>
      </dsp:nvSpPr>
      <dsp:spPr>
        <a:xfrm>
          <a:off x="2332641" y="2201286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Front-end</a:t>
          </a:r>
        </a:p>
      </dsp:txBody>
      <dsp:txXfrm>
        <a:off x="2359098" y="2227743"/>
        <a:ext cx="1369626" cy="850399"/>
      </dsp:txXfrm>
    </dsp:sp>
    <dsp:sp modelId="{CF3DF709-000C-4603-8720-8B08AF9DD9A1}">
      <dsp:nvSpPr>
        <dsp:cNvPr id="0" name=""/>
        <dsp:cNvSpPr/>
      </dsp:nvSpPr>
      <dsp:spPr>
        <a:xfrm>
          <a:off x="870585" y="3368165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4D5ED1-A193-4458-9A42-FAD255427930}">
      <dsp:nvSpPr>
        <dsp:cNvPr id="0" name=""/>
        <dsp:cNvSpPr/>
      </dsp:nvSpPr>
      <dsp:spPr>
        <a:xfrm>
          <a:off x="1028645" y="3518322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Lambda</a:t>
          </a:r>
          <a:r>
            <a:rPr lang="en-US" sz="2400" kern="1200">
              <a:latin typeface="Franklin Gothic Medium" panose="020B0603020102020204"/>
            </a:rPr>
            <a:t> </a:t>
          </a:r>
          <a:r>
            <a:rPr lang="en-US" sz="2800" b="1" kern="1200">
              <a:latin typeface="The Hand" panose="03070502030502020204" pitchFamily="66" charset="0"/>
            </a:rPr>
            <a:t>functions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1055102" y="3544779"/>
        <a:ext cx="1369626" cy="850399"/>
      </dsp:txXfrm>
    </dsp:sp>
    <dsp:sp modelId="{A069C646-0A3A-4436-8B58-74A5F3F25DC5}">
      <dsp:nvSpPr>
        <dsp:cNvPr id="0" name=""/>
        <dsp:cNvSpPr/>
      </dsp:nvSpPr>
      <dsp:spPr>
        <a:xfrm>
          <a:off x="1254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44F94A-085B-4DEA-B38C-80ECBB2417BB}">
      <dsp:nvSpPr>
        <dsp:cNvPr id="0" name=""/>
        <dsp:cNvSpPr/>
      </dsp:nvSpPr>
      <dsp:spPr>
        <a:xfrm>
          <a:off x="159314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Python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185771" y="4861815"/>
        <a:ext cx="1369626" cy="850399"/>
      </dsp:txXfrm>
    </dsp:sp>
    <dsp:sp modelId="{F699E145-C9A2-46B7-B844-E97E0763D1DF}">
      <dsp:nvSpPr>
        <dsp:cNvPr id="0" name=""/>
        <dsp:cNvSpPr/>
      </dsp:nvSpPr>
      <dsp:spPr>
        <a:xfrm>
          <a:off x="1739915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40C98F-7333-4ED9-A39E-DD1E2CCEF991}">
      <dsp:nvSpPr>
        <dsp:cNvPr id="0" name=""/>
        <dsp:cNvSpPr/>
      </dsp:nvSpPr>
      <dsp:spPr>
        <a:xfrm>
          <a:off x="1897975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Html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1924432" y="4861815"/>
        <a:ext cx="1369626" cy="850399"/>
      </dsp:txXfrm>
    </dsp:sp>
    <dsp:sp modelId="{E4E59E86-1FBE-405C-8D54-D2D701CFC3C5}">
      <dsp:nvSpPr>
        <dsp:cNvPr id="0" name=""/>
        <dsp:cNvSpPr/>
      </dsp:nvSpPr>
      <dsp:spPr>
        <a:xfrm>
          <a:off x="3478576" y="3368165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796439-5E6B-4D3D-8E96-EF9D2315F867}">
      <dsp:nvSpPr>
        <dsp:cNvPr id="0" name=""/>
        <dsp:cNvSpPr/>
      </dsp:nvSpPr>
      <dsp:spPr>
        <a:xfrm>
          <a:off x="3636636" y="3518322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S3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3663093" y="3544779"/>
        <a:ext cx="1369626" cy="850399"/>
      </dsp:txXfrm>
    </dsp:sp>
    <dsp:sp modelId="{F13DDD8C-798C-4ACA-9402-E0EADB6F3C39}">
      <dsp:nvSpPr>
        <dsp:cNvPr id="0" name=""/>
        <dsp:cNvSpPr/>
      </dsp:nvSpPr>
      <dsp:spPr>
        <a:xfrm>
          <a:off x="3478576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196C68-1C9A-47C8-80AD-0D8EFCBA4D4B}">
      <dsp:nvSpPr>
        <dsp:cNvPr id="0" name=""/>
        <dsp:cNvSpPr/>
      </dsp:nvSpPr>
      <dsp:spPr>
        <a:xfrm>
          <a:off x="3636636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Html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3663093" y="4861815"/>
        <a:ext cx="1369626" cy="850399"/>
      </dsp:txXfrm>
    </dsp:sp>
    <dsp:sp modelId="{346635AA-53DF-4135-8A31-D37FF7465B70}">
      <dsp:nvSpPr>
        <dsp:cNvPr id="0" name=""/>
        <dsp:cNvSpPr/>
      </dsp:nvSpPr>
      <dsp:spPr>
        <a:xfrm>
          <a:off x="6955899" y="2051129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89665-5497-434A-B5A3-990F91E448C1}">
      <dsp:nvSpPr>
        <dsp:cNvPr id="0" name=""/>
        <dsp:cNvSpPr/>
      </dsp:nvSpPr>
      <dsp:spPr>
        <a:xfrm>
          <a:off x="7113959" y="2201286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Back-end</a:t>
          </a:r>
        </a:p>
      </dsp:txBody>
      <dsp:txXfrm>
        <a:off x="7140416" y="2227743"/>
        <a:ext cx="1369626" cy="850399"/>
      </dsp:txXfrm>
    </dsp:sp>
    <dsp:sp modelId="{32A92723-887E-4A49-AAA1-96A8DCCE9DCF}">
      <dsp:nvSpPr>
        <dsp:cNvPr id="0" name=""/>
        <dsp:cNvSpPr/>
      </dsp:nvSpPr>
      <dsp:spPr>
        <a:xfrm>
          <a:off x="5217238" y="3368165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CC7597-97B9-4E82-B870-4F164BDA7130}">
      <dsp:nvSpPr>
        <dsp:cNvPr id="0" name=""/>
        <dsp:cNvSpPr/>
      </dsp:nvSpPr>
      <dsp:spPr>
        <a:xfrm>
          <a:off x="5375298" y="3518322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Lambda</a:t>
          </a:r>
          <a:r>
            <a:rPr lang="en-US" sz="2400" kern="1200">
              <a:latin typeface="Franklin Gothic Medium" panose="020B0603020102020204"/>
            </a:rPr>
            <a:t> </a:t>
          </a:r>
          <a:r>
            <a:rPr lang="en-US" sz="2800" b="1" kern="1200">
              <a:latin typeface="The Hand" panose="03070502030502020204" pitchFamily="66" charset="0"/>
            </a:rPr>
            <a:t>functions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5401755" y="3544779"/>
        <a:ext cx="1369626" cy="850399"/>
      </dsp:txXfrm>
    </dsp:sp>
    <dsp:sp modelId="{3BCEB8DF-1EC9-4D8B-9950-8FAAFD4BF2BD}">
      <dsp:nvSpPr>
        <dsp:cNvPr id="0" name=""/>
        <dsp:cNvSpPr/>
      </dsp:nvSpPr>
      <dsp:spPr>
        <a:xfrm>
          <a:off x="5217238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34C5B9-9817-4471-8EE3-954DBC843861}">
      <dsp:nvSpPr>
        <dsp:cNvPr id="0" name=""/>
        <dsp:cNvSpPr/>
      </dsp:nvSpPr>
      <dsp:spPr>
        <a:xfrm>
          <a:off x="5375298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Python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5401755" y="4861815"/>
        <a:ext cx="1369626" cy="850399"/>
      </dsp:txXfrm>
    </dsp:sp>
    <dsp:sp modelId="{856B0141-A262-4256-B6D3-B8BE35C2CBEC}">
      <dsp:nvSpPr>
        <dsp:cNvPr id="0" name=""/>
        <dsp:cNvSpPr/>
      </dsp:nvSpPr>
      <dsp:spPr>
        <a:xfrm>
          <a:off x="6955899" y="3368165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8A5292-6769-498C-B319-C672C85BDE8D}">
      <dsp:nvSpPr>
        <dsp:cNvPr id="0" name=""/>
        <dsp:cNvSpPr/>
      </dsp:nvSpPr>
      <dsp:spPr>
        <a:xfrm>
          <a:off x="7113959" y="3518322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SNS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7140416" y="3544779"/>
        <a:ext cx="1369626" cy="850399"/>
      </dsp:txXfrm>
    </dsp:sp>
    <dsp:sp modelId="{4B35EBFC-9B52-489D-9735-BEC064577C3E}">
      <dsp:nvSpPr>
        <dsp:cNvPr id="0" name=""/>
        <dsp:cNvSpPr/>
      </dsp:nvSpPr>
      <dsp:spPr>
        <a:xfrm>
          <a:off x="6955899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EB7DD3-3BD9-47FF-AADD-61F1C53EBB87}">
      <dsp:nvSpPr>
        <dsp:cNvPr id="0" name=""/>
        <dsp:cNvSpPr/>
      </dsp:nvSpPr>
      <dsp:spPr>
        <a:xfrm>
          <a:off x="7113959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String</a:t>
          </a:r>
          <a:endParaRPr lang="en-US" sz="2400" b="1" kern="1200">
            <a:latin typeface="The Hand" panose="03070502030502020204" pitchFamily="66" charset="0"/>
          </a:endParaRPr>
        </a:p>
      </dsp:txBody>
      <dsp:txXfrm>
        <a:off x="7140416" y="4861815"/>
        <a:ext cx="1369626" cy="850399"/>
      </dsp:txXfrm>
    </dsp:sp>
    <dsp:sp modelId="{61129023-1425-4CFD-BD8A-DE23CAB2F3D7}">
      <dsp:nvSpPr>
        <dsp:cNvPr id="0" name=""/>
        <dsp:cNvSpPr/>
      </dsp:nvSpPr>
      <dsp:spPr>
        <a:xfrm>
          <a:off x="8694560" y="3368165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BAEE8B-AC8C-47F6-BE7A-EBE4749F1436}">
      <dsp:nvSpPr>
        <dsp:cNvPr id="0" name=""/>
        <dsp:cNvSpPr/>
      </dsp:nvSpPr>
      <dsp:spPr>
        <a:xfrm>
          <a:off x="8852620" y="3518322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he Hand" panose="03070502030502020204" pitchFamily="66" charset="0"/>
            </a:rPr>
            <a:t>DynamoDB</a:t>
          </a:r>
        </a:p>
      </dsp:txBody>
      <dsp:txXfrm>
        <a:off x="8879077" y="3544779"/>
        <a:ext cx="1369626" cy="850399"/>
      </dsp:txXfrm>
    </dsp:sp>
    <dsp:sp modelId="{FAF45DA9-A340-4344-BD30-46CB50397E84}">
      <dsp:nvSpPr>
        <dsp:cNvPr id="0" name=""/>
        <dsp:cNvSpPr/>
      </dsp:nvSpPr>
      <dsp:spPr>
        <a:xfrm>
          <a:off x="8694560" y="4685201"/>
          <a:ext cx="1422540" cy="903313"/>
        </a:xfrm>
        <a:prstGeom prst="roundRect">
          <a:avLst>
            <a:gd name="adj" fmla="val 10000"/>
          </a:avLst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82D634-9CEA-4CE0-B959-34DECE2B0128}">
      <dsp:nvSpPr>
        <dsp:cNvPr id="0" name=""/>
        <dsp:cNvSpPr/>
      </dsp:nvSpPr>
      <dsp:spPr>
        <a:xfrm>
          <a:off x="8852620" y="4835358"/>
          <a:ext cx="1422540" cy="903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err="1">
              <a:latin typeface="The Hand" panose="03070502030502020204" pitchFamily="66" charset="0"/>
            </a:rPr>
            <a:t>Jsonish</a:t>
          </a:r>
          <a:endParaRPr lang="en-US" sz="2800" b="1" kern="1200">
            <a:latin typeface="The Hand" panose="03070502030502020204" pitchFamily="66" charset="0"/>
          </a:endParaRPr>
        </a:p>
      </dsp:txBody>
      <dsp:txXfrm>
        <a:off x="8879077" y="4861815"/>
        <a:ext cx="1369626" cy="850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The project consists a separate frontend and backend. The front end consists a static html-based website set up in the s3 bucket and snippets of python/html code created with lambda functions, which can be used to create the dynamic parts of the site</a:t>
            </a:r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9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jpe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9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 descr="Recipe Ingredients">
            <a:extLst>
              <a:ext uri="{FF2B5EF4-FFF2-40B4-BE49-F238E27FC236}">
                <a16:creationId xmlns:a16="http://schemas.microsoft.com/office/drawing/2014/main" id="{23105F1F-0B26-1281-FD07-58F24FB1E1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6" r="16063" b="-1"/>
          <a:stretch/>
        </p:blipFill>
        <p:spPr>
          <a:xfrm>
            <a:off x="20" y="10"/>
            <a:ext cx="12191980" cy="6857990"/>
          </a:xfr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D5A7EA-E32C-2BA3-3F47-C4DC3883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713" y="5103793"/>
            <a:ext cx="6050280" cy="1325563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chemeClr val="tx1">
                    <a:lumMod val="85000"/>
                    <a:lumOff val="15000"/>
                  </a:schemeClr>
                </a:solidFill>
                <a:latin typeface="The Hand" panose="03070502030502020204" pitchFamily="66" charset="0"/>
              </a:rPr>
              <a:t>Meal-Planner Team</a:t>
            </a:r>
          </a:p>
        </p:txBody>
      </p:sp>
    </p:spTree>
    <p:extLst>
      <p:ext uri="{BB962C8B-B14F-4D97-AF65-F5344CB8AC3E}">
        <p14:creationId xmlns:p14="http://schemas.microsoft.com/office/powerpoint/2010/main" val="43598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8"/>
    </mc:Choice>
    <mc:Fallback xmlns="">
      <p:transition spd="slow" advTm="167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22811">
                <a:alpha val="36000"/>
              </a:srgbClr>
            </a:gs>
            <a:gs pos="77000">
              <a:schemeClr val="bg1"/>
            </a:gs>
            <a:gs pos="53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124C0-5793-3C89-816F-9F6B0F182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he Hand" panose="03070502030502020204" pitchFamily="66" charset="0"/>
              </a:rPr>
              <a:t>First Architecture</a:t>
            </a:r>
            <a:endParaRPr lang="en-FI">
              <a:latin typeface="The Hand" panose="030705020305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B9AF7-4C30-5BAA-8CE4-EA2F6AB7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1" y="4027487"/>
            <a:ext cx="390525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3DEF4-673C-DE2A-2502-7157C0F894C2}"/>
              </a:ext>
            </a:extLst>
          </p:cNvPr>
          <p:cNvCxnSpPr/>
          <p:nvPr/>
        </p:nvCxnSpPr>
        <p:spPr>
          <a:xfrm>
            <a:off x="1435100" y="4317999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-up of a glass&#10;&#10;Description automatically generated with low confidence">
            <a:extLst>
              <a:ext uri="{FF2B5EF4-FFF2-40B4-BE49-F238E27FC236}">
                <a16:creationId xmlns:a16="http://schemas.microsoft.com/office/drawing/2014/main" id="{04202AD5-4203-D4EC-DE45-C851031F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37" y="3836986"/>
            <a:ext cx="771525" cy="9620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B79EBE-5B05-58D0-27C9-30223C13AC69}"/>
              </a:ext>
            </a:extLst>
          </p:cNvPr>
          <p:cNvCxnSpPr/>
          <p:nvPr/>
        </p:nvCxnSpPr>
        <p:spPr>
          <a:xfrm>
            <a:off x="3581400" y="4292597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03FB5BA-19D3-56C3-ED43-19FC690CA3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750" y="3789360"/>
            <a:ext cx="771525" cy="105727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53383548-FA85-0B20-DBCA-909A9A716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499" y="3939873"/>
            <a:ext cx="666750" cy="6953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E2A2B-3570-C8DB-872D-D7AF3637F39B}"/>
              </a:ext>
            </a:extLst>
          </p:cNvPr>
          <p:cNvCxnSpPr/>
          <p:nvPr/>
        </p:nvCxnSpPr>
        <p:spPr>
          <a:xfrm>
            <a:off x="5695950" y="426084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bin&#10;&#10;Description automatically generated">
            <a:extLst>
              <a:ext uri="{FF2B5EF4-FFF2-40B4-BE49-F238E27FC236}">
                <a16:creationId xmlns:a16="http://schemas.microsoft.com/office/drawing/2014/main" id="{78D35A49-32C5-10CF-6A88-3BDD5B3B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504" y="2570679"/>
            <a:ext cx="695325" cy="7810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21DFC1-B444-0495-5901-78307DDC0B81}"/>
              </a:ext>
            </a:extLst>
          </p:cNvPr>
          <p:cNvCxnSpPr>
            <a:cxnSpLocks/>
          </p:cNvCxnSpPr>
          <p:nvPr/>
        </p:nvCxnSpPr>
        <p:spPr>
          <a:xfrm flipV="1">
            <a:off x="7520249" y="3411643"/>
            <a:ext cx="571325" cy="450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86632B7-45A3-F3BA-99DE-1742F993D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8562" y="3884601"/>
            <a:ext cx="752475" cy="752475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B5C4578-B188-5F94-5A25-0A9DB19E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576" y="2565638"/>
            <a:ext cx="666750" cy="69532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5A2F69-8845-C863-A4E4-CB0992749A3B}"/>
              </a:ext>
            </a:extLst>
          </p:cNvPr>
          <p:cNvCxnSpPr/>
          <p:nvPr/>
        </p:nvCxnSpPr>
        <p:spPr>
          <a:xfrm>
            <a:off x="9098248" y="292966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6298EE-8C57-6655-DE89-3584ABFAE032}"/>
              </a:ext>
            </a:extLst>
          </p:cNvPr>
          <p:cNvCxnSpPr>
            <a:cxnSpLocks/>
          </p:cNvCxnSpPr>
          <p:nvPr/>
        </p:nvCxnSpPr>
        <p:spPr>
          <a:xfrm flipV="1">
            <a:off x="9588812" y="3338727"/>
            <a:ext cx="385764" cy="428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con&#10;&#10;Description automatically generated with medium confidence">
            <a:extLst>
              <a:ext uri="{FF2B5EF4-FFF2-40B4-BE49-F238E27FC236}">
                <a16:creationId xmlns:a16="http://schemas.microsoft.com/office/drawing/2014/main" id="{EDF4DE5C-A5E8-29AC-DDD7-278620534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6308" y="3625828"/>
            <a:ext cx="771525" cy="96202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C9BDC0-9626-8BF8-13CB-B2F2CD359422}"/>
              </a:ext>
            </a:extLst>
          </p:cNvPr>
          <p:cNvCxnSpPr>
            <a:cxnSpLocks/>
          </p:cNvCxnSpPr>
          <p:nvPr/>
        </p:nvCxnSpPr>
        <p:spPr>
          <a:xfrm>
            <a:off x="10736216" y="3250944"/>
            <a:ext cx="394374" cy="30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3DDBBDE2-E33F-E997-E7F3-B18274085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923" y="5481160"/>
            <a:ext cx="666750" cy="69532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B5E587-EA0B-943D-DCC5-4D72DB66DF3E}"/>
              </a:ext>
            </a:extLst>
          </p:cNvPr>
          <p:cNvCxnSpPr/>
          <p:nvPr/>
        </p:nvCxnSpPr>
        <p:spPr>
          <a:xfrm>
            <a:off x="11662298" y="4637076"/>
            <a:ext cx="0" cy="671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FB254CF0-C1DD-3E81-ED84-5172772E3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535" y="4587853"/>
            <a:ext cx="676275" cy="67627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D2A09B-113E-F67B-4FC2-02C5B59621B8}"/>
              </a:ext>
            </a:extLst>
          </p:cNvPr>
          <p:cNvCxnSpPr>
            <a:cxnSpLocks/>
          </p:cNvCxnSpPr>
          <p:nvPr/>
        </p:nvCxnSpPr>
        <p:spPr>
          <a:xfrm>
            <a:off x="10779402" y="5224451"/>
            <a:ext cx="463137" cy="3841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C9D506C4-B25F-FEEE-F945-1EEE6FC53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4473" y="5555432"/>
            <a:ext cx="752475" cy="752475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1C8807-7CCE-7853-67AA-D3A13780ECCC}"/>
              </a:ext>
            </a:extLst>
          </p:cNvPr>
          <p:cNvCxnSpPr/>
          <p:nvPr/>
        </p:nvCxnSpPr>
        <p:spPr>
          <a:xfrm flipH="1">
            <a:off x="9898348" y="5931669"/>
            <a:ext cx="10350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90D04C-710D-AF78-3FB8-FFD9BA626595}"/>
              </a:ext>
            </a:extLst>
          </p:cNvPr>
          <p:cNvCxnSpPr/>
          <p:nvPr/>
        </p:nvCxnSpPr>
        <p:spPr>
          <a:xfrm flipH="1">
            <a:off x="2959099" y="5931669"/>
            <a:ext cx="52578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3B84F8-D065-835C-EA52-1EEDE75D8F8A}"/>
              </a:ext>
            </a:extLst>
          </p:cNvPr>
          <p:cNvCxnSpPr>
            <a:cxnSpLocks/>
          </p:cNvCxnSpPr>
          <p:nvPr/>
        </p:nvCxnSpPr>
        <p:spPr>
          <a:xfrm flipH="1" flipV="1">
            <a:off x="1420190" y="4925990"/>
            <a:ext cx="1538909" cy="1005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75732DA-0241-E069-D54E-B623008B3768}"/>
              </a:ext>
            </a:extLst>
          </p:cNvPr>
          <p:cNvSpPr txBox="1"/>
          <p:nvPr/>
        </p:nvSpPr>
        <p:spPr>
          <a:xfrm>
            <a:off x="2665171" y="3467682"/>
            <a:ext cx="89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Website</a:t>
            </a:r>
            <a:endParaRPr lang="en-FI" sz="1200">
              <a:latin typeface="The Hand" panose="030705020305020202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AC5EC7-89AC-B97C-4050-E6BA31480040}"/>
              </a:ext>
            </a:extLst>
          </p:cNvPr>
          <p:cNvSpPr txBox="1"/>
          <p:nvPr/>
        </p:nvSpPr>
        <p:spPr>
          <a:xfrm>
            <a:off x="6757962" y="4712795"/>
            <a:ext cx="1538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Save to database</a:t>
            </a:r>
            <a:endParaRPr lang="en-FI" sz="1600">
              <a:latin typeface="The Hand" panose="03070502030502020204" pitchFamily="66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A75CDA-C18C-7D78-BBA0-B62243E3E457}"/>
              </a:ext>
            </a:extLst>
          </p:cNvPr>
          <p:cNvSpPr txBox="1"/>
          <p:nvPr/>
        </p:nvSpPr>
        <p:spPr>
          <a:xfrm>
            <a:off x="7949735" y="2256593"/>
            <a:ext cx="22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Database for subscriptions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DEF06-DD4D-15EC-0FFE-B7160F2C0377}"/>
              </a:ext>
            </a:extLst>
          </p:cNvPr>
          <p:cNvSpPr txBox="1"/>
          <p:nvPr/>
        </p:nvSpPr>
        <p:spPr>
          <a:xfrm>
            <a:off x="9674323" y="2232125"/>
            <a:ext cx="24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Adding user’s details to SQS</a:t>
            </a:r>
            <a:endParaRPr lang="en-FI" sz="1600">
              <a:latin typeface="The Hand" panose="03070502030502020204" pitchFamily="66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D6B9D2-5363-3ABF-C1E1-6FE63AEB5E57}"/>
              </a:ext>
            </a:extLst>
          </p:cNvPr>
          <p:cNvSpPr txBox="1"/>
          <p:nvPr/>
        </p:nvSpPr>
        <p:spPr>
          <a:xfrm>
            <a:off x="8727594" y="4680307"/>
            <a:ext cx="131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Once per week</a:t>
            </a:r>
            <a:endParaRPr lang="en-FI" sz="1600">
              <a:latin typeface="The Hand" panose="03070502030502020204" pitchFamily="66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9287F3-3D08-40DB-4CDE-B936F0205456}"/>
              </a:ext>
            </a:extLst>
          </p:cNvPr>
          <p:cNvSpPr txBox="1"/>
          <p:nvPr/>
        </p:nvSpPr>
        <p:spPr>
          <a:xfrm>
            <a:off x="11257571" y="6265816"/>
            <a:ext cx="165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Send to SNS</a:t>
            </a:r>
            <a:endParaRPr lang="en-FI" sz="1600">
              <a:latin typeface="The Hand" panose="03070502030502020204" pitchFamily="66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32C841-635E-5216-053F-FFD566ABFC22}"/>
              </a:ext>
            </a:extLst>
          </p:cNvPr>
          <p:cNvSpPr txBox="1"/>
          <p:nvPr/>
        </p:nvSpPr>
        <p:spPr>
          <a:xfrm>
            <a:off x="8727594" y="6342339"/>
            <a:ext cx="210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Recipes to user</a:t>
            </a:r>
            <a:endParaRPr lang="en-FI" sz="1600">
              <a:latin typeface="The Hand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22811">
                <a:alpha val="36000"/>
              </a:srgbClr>
            </a:gs>
            <a:gs pos="77000">
              <a:schemeClr val="bg1"/>
            </a:gs>
            <a:gs pos="53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7C8C8-73D3-D1F1-EBBC-242E17930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he Hand" panose="03070502030502020204" pitchFamily="66" charset="0"/>
              </a:rPr>
              <a:t>Second Architecture</a:t>
            </a:r>
            <a:endParaRPr lang="en-FI">
              <a:latin typeface="The Hand" panose="030705020305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4B814-7E83-C9F0-2A41-4716B103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1" y="3913187"/>
            <a:ext cx="390525" cy="5810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2C2D7-5AAA-34C3-DA5B-92E25B45CAAE}"/>
              </a:ext>
            </a:extLst>
          </p:cNvPr>
          <p:cNvCxnSpPr/>
          <p:nvPr/>
        </p:nvCxnSpPr>
        <p:spPr>
          <a:xfrm>
            <a:off x="1498600" y="4178300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-up of a glass&#10;&#10;Description automatically generated with low confidence">
            <a:extLst>
              <a:ext uri="{FF2B5EF4-FFF2-40B4-BE49-F238E27FC236}">
                <a16:creationId xmlns:a16="http://schemas.microsoft.com/office/drawing/2014/main" id="{9B95AA22-2F2E-9FEE-011E-3EF3C007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4" y="3722686"/>
            <a:ext cx="771525" cy="962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46B09-D923-4B4B-E3F8-D692ADD844D9}"/>
              </a:ext>
            </a:extLst>
          </p:cNvPr>
          <p:cNvSpPr txBox="1"/>
          <p:nvPr/>
        </p:nvSpPr>
        <p:spPr>
          <a:xfrm>
            <a:off x="3110546" y="3342317"/>
            <a:ext cx="1302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Website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33C03-A628-3B26-1B84-55450FBD2DB9}"/>
              </a:ext>
            </a:extLst>
          </p:cNvPr>
          <p:cNvCxnSpPr/>
          <p:nvPr/>
        </p:nvCxnSpPr>
        <p:spPr>
          <a:xfrm>
            <a:off x="4076700" y="4152900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A34CDEF-02AB-1672-B5CB-62458BD8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161" y="3722686"/>
            <a:ext cx="771525" cy="105727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C561987-3181-D2E9-FFEC-F7548D287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8" y="3792537"/>
            <a:ext cx="666750" cy="6953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8BD168-8057-9A3A-F833-958B7B871F8F}"/>
              </a:ext>
            </a:extLst>
          </p:cNvPr>
          <p:cNvCxnSpPr/>
          <p:nvPr/>
        </p:nvCxnSpPr>
        <p:spPr>
          <a:xfrm>
            <a:off x="6256917" y="4140200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62B738-7512-FAC0-D473-2FA882AA2810}"/>
              </a:ext>
            </a:extLst>
          </p:cNvPr>
          <p:cNvSpPr txBox="1"/>
          <p:nvPr/>
        </p:nvSpPr>
        <p:spPr>
          <a:xfrm>
            <a:off x="7120112" y="3339435"/>
            <a:ext cx="248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Save subscriptions to SNS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A135FA7-BED3-132B-DDA4-448A07BC9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345" y="5287962"/>
            <a:ext cx="752475" cy="75247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3A1EDF-7D06-EB30-7AA5-0AD212BFBCF4}"/>
              </a:ext>
            </a:extLst>
          </p:cNvPr>
          <p:cNvCxnSpPr/>
          <p:nvPr/>
        </p:nvCxnSpPr>
        <p:spPr>
          <a:xfrm>
            <a:off x="7815582" y="4684711"/>
            <a:ext cx="0" cy="407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62E05798-0F87-37B8-CFD2-F927D63BB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162" y="2759119"/>
            <a:ext cx="752475" cy="752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852C07-D75E-7146-947B-F5C1C4ED0982}"/>
              </a:ext>
            </a:extLst>
          </p:cNvPr>
          <p:cNvSpPr txBox="1"/>
          <p:nvPr/>
        </p:nvSpPr>
        <p:spPr>
          <a:xfrm>
            <a:off x="9608073" y="2398634"/>
            <a:ext cx="23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Once per week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C638E70-D4C8-D91F-52E5-DA6E07AA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75" y="3903660"/>
            <a:ext cx="666750" cy="69532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6CF1EE-A297-EC1C-D710-9CA88D44F35A}"/>
              </a:ext>
            </a:extLst>
          </p:cNvPr>
          <p:cNvCxnSpPr/>
          <p:nvPr/>
        </p:nvCxnSpPr>
        <p:spPr>
          <a:xfrm>
            <a:off x="10591800" y="3582888"/>
            <a:ext cx="527050" cy="330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54B77A-B1AB-4780-7751-CBF1EDEAAEF0}"/>
              </a:ext>
            </a:extLst>
          </p:cNvPr>
          <p:cNvSpPr txBox="1"/>
          <p:nvPr/>
        </p:nvSpPr>
        <p:spPr>
          <a:xfrm>
            <a:off x="11297715" y="3553409"/>
            <a:ext cx="803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Diets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05FC89FE-DFD2-BA08-AF47-9AF55A69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887" y="5316536"/>
            <a:ext cx="666750" cy="69532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6915A6-E41F-11D4-CA7C-8A2D90F97320}"/>
              </a:ext>
            </a:extLst>
          </p:cNvPr>
          <p:cNvCxnSpPr/>
          <p:nvPr/>
        </p:nvCxnSpPr>
        <p:spPr>
          <a:xfrm flipH="1">
            <a:off x="10434637" y="4684711"/>
            <a:ext cx="757238" cy="60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80A27B-9C4D-9F0E-2F8F-E54AD4472B62}"/>
              </a:ext>
            </a:extLst>
          </p:cNvPr>
          <p:cNvSpPr txBox="1"/>
          <p:nvPr/>
        </p:nvSpPr>
        <p:spPr>
          <a:xfrm>
            <a:off x="9682162" y="6071184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Recipes for week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0E47D9E-04F8-82F2-629E-AB76F493B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9453" y="5364162"/>
            <a:ext cx="676275" cy="67627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6BC5DF-266B-5B02-C7BB-F6E74508359A}"/>
              </a:ext>
            </a:extLst>
          </p:cNvPr>
          <p:cNvCxnSpPr/>
          <p:nvPr/>
        </p:nvCxnSpPr>
        <p:spPr>
          <a:xfrm>
            <a:off x="11554890" y="4710111"/>
            <a:ext cx="0" cy="584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AE6665-1956-3205-D68F-B93DB9D102F4}"/>
              </a:ext>
            </a:extLst>
          </p:cNvPr>
          <p:cNvCxnSpPr/>
          <p:nvPr/>
        </p:nvCxnSpPr>
        <p:spPr>
          <a:xfrm flipH="1">
            <a:off x="8559800" y="5664198"/>
            <a:ext cx="8789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95D63-43CE-5C97-81C3-7CE6B7B249DA}"/>
              </a:ext>
            </a:extLst>
          </p:cNvPr>
          <p:cNvCxnSpPr/>
          <p:nvPr/>
        </p:nvCxnSpPr>
        <p:spPr>
          <a:xfrm flipH="1">
            <a:off x="3492500" y="5664198"/>
            <a:ext cx="356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85D122-E31D-5C27-E0BB-CE1A3DBE98D6}"/>
              </a:ext>
            </a:extLst>
          </p:cNvPr>
          <p:cNvCxnSpPr>
            <a:cxnSpLocks/>
          </p:cNvCxnSpPr>
          <p:nvPr/>
        </p:nvCxnSpPr>
        <p:spPr>
          <a:xfrm flipH="1" flipV="1">
            <a:off x="1498600" y="4888705"/>
            <a:ext cx="1993900" cy="77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1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22811">
                <a:alpha val="36000"/>
              </a:srgbClr>
            </a:gs>
            <a:gs pos="77000">
              <a:schemeClr val="bg1"/>
            </a:gs>
            <a:gs pos="53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7C8C8-73D3-D1F1-EBBC-242E17930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he Hand" panose="03070502030502020204" pitchFamily="66" charset="0"/>
              </a:rPr>
              <a:t>Final Architecture</a:t>
            </a:r>
            <a:endParaRPr lang="en-FI">
              <a:latin typeface="The Hand" panose="030705020305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4B814-7E83-C9F0-2A41-4716B103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1" y="3913187"/>
            <a:ext cx="390525" cy="5810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2C2D7-5AAA-34C3-DA5B-92E25B45CAAE}"/>
              </a:ext>
            </a:extLst>
          </p:cNvPr>
          <p:cNvCxnSpPr/>
          <p:nvPr/>
        </p:nvCxnSpPr>
        <p:spPr>
          <a:xfrm>
            <a:off x="1181100" y="4241800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-up of a glass&#10;&#10;Description automatically generated with low confidence">
            <a:extLst>
              <a:ext uri="{FF2B5EF4-FFF2-40B4-BE49-F238E27FC236}">
                <a16:creationId xmlns:a16="http://schemas.microsoft.com/office/drawing/2014/main" id="{9B95AA22-2F2E-9FEE-011E-3EF3C007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48" y="3792537"/>
            <a:ext cx="771525" cy="962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46B09-D923-4B4B-E3F8-D692ADD844D9}"/>
              </a:ext>
            </a:extLst>
          </p:cNvPr>
          <p:cNvSpPr txBox="1"/>
          <p:nvPr/>
        </p:nvSpPr>
        <p:spPr>
          <a:xfrm>
            <a:off x="2448432" y="3458276"/>
            <a:ext cx="1302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Website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33C03-A628-3B26-1B84-55450FBD2DB9}"/>
              </a:ext>
            </a:extLst>
          </p:cNvPr>
          <p:cNvCxnSpPr/>
          <p:nvPr/>
        </p:nvCxnSpPr>
        <p:spPr>
          <a:xfrm>
            <a:off x="3390900" y="4203699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A34CDEF-02AB-1672-B5CB-62458BD8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81" y="3812975"/>
            <a:ext cx="771525" cy="105727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C561987-3181-D2E9-FFEC-F7548D287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481" y="2673806"/>
            <a:ext cx="666750" cy="6953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8BD168-8057-9A3A-F833-958B7B871F8F}"/>
              </a:ext>
            </a:extLst>
          </p:cNvPr>
          <p:cNvCxnSpPr>
            <a:cxnSpLocks/>
          </p:cNvCxnSpPr>
          <p:nvPr/>
        </p:nvCxnSpPr>
        <p:spPr>
          <a:xfrm flipV="1">
            <a:off x="4862688" y="3251316"/>
            <a:ext cx="447961" cy="37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62B738-7512-FAC0-D473-2FA882AA2810}"/>
              </a:ext>
            </a:extLst>
          </p:cNvPr>
          <p:cNvSpPr txBox="1"/>
          <p:nvPr/>
        </p:nvSpPr>
        <p:spPr>
          <a:xfrm>
            <a:off x="5349879" y="2329776"/>
            <a:ext cx="248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Create account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A135FA7-BED3-132B-DDA4-448A07BC9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082" y="4654659"/>
            <a:ext cx="752475" cy="752475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62E05798-0F87-37B8-CFD2-F927D63BB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162" y="1756147"/>
            <a:ext cx="752475" cy="752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852C07-D75E-7146-947B-F5C1C4ED0982}"/>
              </a:ext>
            </a:extLst>
          </p:cNvPr>
          <p:cNvSpPr txBox="1"/>
          <p:nvPr/>
        </p:nvSpPr>
        <p:spPr>
          <a:xfrm>
            <a:off x="10444958" y="1958007"/>
            <a:ext cx="23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Once per week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C638E70-D4C8-D91F-52E5-DA6E07AA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887" y="3810075"/>
            <a:ext cx="666750" cy="6953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54B77A-B1AB-4780-7751-CBF1EDEAAEF0}"/>
              </a:ext>
            </a:extLst>
          </p:cNvPr>
          <p:cNvSpPr txBox="1"/>
          <p:nvPr/>
        </p:nvSpPr>
        <p:spPr>
          <a:xfrm>
            <a:off x="9601662" y="3453983"/>
            <a:ext cx="196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Send different diets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05FC89FE-DFD2-BA08-AF47-9AF55A69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08" y="5843887"/>
            <a:ext cx="666750" cy="6953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80A27B-9C4D-9F0E-2F8F-E54AD4472B62}"/>
              </a:ext>
            </a:extLst>
          </p:cNvPr>
          <p:cNvSpPr txBox="1"/>
          <p:nvPr/>
        </p:nvSpPr>
        <p:spPr>
          <a:xfrm>
            <a:off x="9628829" y="5540637"/>
            <a:ext cx="196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Send weekly recipes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6BC5DF-266B-5B02-C7BB-F6E74508359A}"/>
              </a:ext>
            </a:extLst>
          </p:cNvPr>
          <p:cNvCxnSpPr/>
          <p:nvPr/>
        </p:nvCxnSpPr>
        <p:spPr>
          <a:xfrm>
            <a:off x="10058399" y="2784709"/>
            <a:ext cx="0" cy="584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bin&#10;&#10;Description automatically generated">
            <a:extLst>
              <a:ext uri="{FF2B5EF4-FFF2-40B4-BE49-F238E27FC236}">
                <a16:creationId xmlns:a16="http://schemas.microsoft.com/office/drawing/2014/main" id="{0B79AA31-8B0D-EC0B-6D3F-3CF72699F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020" y="1714756"/>
            <a:ext cx="695325" cy="7810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E27683-B0A3-F9C6-D27F-41C0E2DB81F8}"/>
              </a:ext>
            </a:extLst>
          </p:cNvPr>
          <p:cNvCxnSpPr>
            <a:cxnSpLocks/>
          </p:cNvCxnSpPr>
          <p:nvPr/>
        </p:nvCxnSpPr>
        <p:spPr>
          <a:xfrm flipV="1">
            <a:off x="6256917" y="2571000"/>
            <a:ext cx="447961" cy="37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003358-7319-63BB-E171-FCC5837FC21D}"/>
              </a:ext>
            </a:extLst>
          </p:cNvPr>
          <p:cNvSpPr txBox="1"/>
          <p:nvPr/>
        </p:nvSpPr>
        <p:spPr>
          <a:xfrm>
            <a:off x="7513709" y="1911404"/>
            <a:ext cx="1584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Account Database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C207EE6-820D-F6B3-7B42-64E60687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270" y="3546475"/>
            <a:ext cx="66675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994E26-D949-C68E-3373-9715820DD3F3}"/>
              </a:ext>
            </a:extLst>
          </p:cNvPr>
          <p:cNvSpPr txBox="1"/>
          <p:nvPr/>
        </p:nvSpPr>
        <p:spPr>
          <a:xfrm>
            <a:off x="6150064" y="3221831"/>
            <a:ext cx="132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Sign-In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74B63-8E18-D6C9-C8D9-BC338E6D1EBE}"/>
              </a:ext>
            </a:extLst>
          </p:cNvPr>
          <p:cNvCxnSpPr>
            <a:cxnSpLocks/>
          </p:cNvCxnSpPr>
          <p:nvPr/>
        </p:nvCxnSpPr>
        <p:spPr>
          <a:xfrm>
            <a:off x="5406811" y="3913187"/>
            <a:ext cx="616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C8A354-1FC4-6BDE-1104-CE45AAF6F5D7}"/>
              </a:ext>
            </a:extLst>
          </p:cNvPr>
          <p:cNvCxnSpPr>
            <a:cxnSpLocks/>
          </p:cNvCxnSpPr>
          <p:nvPr/>
        </p:nvCxnSpPr>
        <p:spPr>
          <a:xfrm flipH="1">
            <a:off x="6772682" y="2708541"/>
            <a:ext cx="185763" cy="6735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-up of a glass&#10;&#10;Description automatically generated with low confidence">
            <a:extLst>
              <a:ext uri="{FF2B5EF4-FFF2-40B4-BE49-F238E27FC236}">
                <a16:creationId xmlns:a16="http://schemas.microsoft.com/office/drawing/2014/main" id="{4DA07BA8-4169-50C3-78C6-61BEDE6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390" y="3509286"/>
            <a:ext cx="771525" cy="96202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BB70C5-9F84-8E9E-4373-7B1DA68EC2BE}"/>
              </a:ext>
            </a:extLst>
          </p:cNvPr>
          <p:cNvCxnSpPr>
            <a:cxnSpLocks/>
          </p:cNvCxnSpPr>
          <p:nvPr/>
        </p:nvCxnSpPr>
        <p:spPr>
          <a:xfrm>
            <a:off x="6789266" y="3913187"/>
            <a:ext cx="616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55F2A5A-3705-06A9-B097-D6FF3C237A06}"/>
              </a:ext>
            </a:extLst>
          </p:cNvPr>
          <p:cNvSpPr txBox="1"/>
          <p:nvPr/>
        </p:nvSpPr>
        <p:spPr>
          <a:xfrm>
            <a:off x="7173792" y="3158390"/>
            <a:ext cx="23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Private site to save favorites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B03DDCC-2FEA-9CE8-E59C-4BBD166AF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16" y="4654659"/>
            <a:ext cx="666750" cy="6953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68722AD-39B7-8EAF-4976-198C00BF68A3}"/>
              </a:ext>
            </a:extLst>
          </p:cNvPr>
          <p:cNvSpPr txBox="1"/>
          <p:nvPr/>
        </p:nvSpPr>
        <p:spPr>
          <a:xfrm>
            <a:off x="6103039" y="4343499"/>
            <a:ext cx="18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Subscription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722E5-88F0-5E7C-02FC-84F972E7DF2B}"/>
              </a:ext>
            </a:extLst>
          </p:cNvPr>
          <p:cNvCxnSpPr>
            <a:cxnSpLocks/>
          </p:cNvCxnSpPr>
          <p:nvPr/>
        </p:nvCxnSpPr>
        <p:spPr>
          <a:xfrm>
            <a:off x="6865563" y="4986336"/>
            <a:ext cx="616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D4DA4C-7F8A-8821-227D-3E2CFEF69982}"/>
              </a:ext>
            </a:extLst>
          </p:cNvPr>
          <p:cNvSpPr txBox="1"/>
          <p:nvPr/>
        </p:nvSpPr>
        <p:spPr>
          <a:xfrm>
            <a:off x="7651421" y="4375753"/>
            <a:ext cx="87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Email list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FFEC0C-FD6E-D99E-79B3-A55EE4090671}"/>
              </a:ext>
            </a:extLst>
          </p:cNvPr>
          <p:cNvCxnSpPr>
            <a:cxnSpLocks/>
          </p:cNvCxnSpPr>
          <p:nvPr/>
        </p:nvCxnSpPr>
        <p:spPr>
          <a:xfrm>
            <a:off x="8559800" y="5304179"/>
            <a:ext cx="786245" cy="3981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14A117-76E3-5EEB-032C-925BFB7AB609}"/>
              </a:ext>
            </a:extLst>
          </p:cNvPr>
          <p:cNvCxnSpPr>
            <a:cxnSpLocks/>
          </p:cNvCxnSpPr>
          <p:nvPr/>
        </p:nvCxnSpPr>
        <p:spPr>
          <a:xfrm flipH="1">
            <a:off x="10090941" y="4649895"/>
            <a:ext cx="10321" cy="8288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52BAAF7-F068-8C4E-01E6-644C3A4B9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11" y="5702298"/>
            <a:ext cx="666750" cy="69532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E5EC370-677F-E9B3-47EB-659312852B38}"/>
              </a:ext>
            </a:extLst>
          </p:cNvPr>
          <p:cNvSpPr txBox="1"/>
          <p:nvPr/>
        </p:nvSpPr>
        <p:spPr>
          <a:xfrm>
            <a:off x="5333439" y="5371360"/>
            <a:ext cx="179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Create recipes</a:t>
            </a:r>
            <a:endParaRPr lang="en-FI" sz="1600">
              <a:latin typeface="The Hand" panose="03070502030502020204" pitchFamily="66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03B897B-AEFC-0260-60F6-BA1980707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7545" y="5753960"/>
            <a:ext cx="523876" cy="7220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330A0D-EBA0-A8D7-38EE-8F45B5673691}"/>
              </a:ext>
            </a:extLst>
          </p:cNvPr>
          <p:cNvSpPr txBox="1"/>
          <p:nvPr/>
        </p:nvSpPr>
        <p:spPr>
          <a:xfrm>
            <a:off x="7198832" y="543379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he Hand" panose="03070502030502020204" pitchFamily="66" charset="0"/>
              </a:rPr>
              <a:t>AI</a:t>
            </a:r>
            <a:endParaRPr lang="en-FI" sz="1600">
              <a:latin typeface="The Hand" panose="03070502030502020204" pitchFamily="66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09A95F2-1ABC-0366-D355-B0F86CE2E29F}"/>
              </a:ext>
            </a:extLst>
          </p:cNvPr>
          <p:cNvCxnSpPr/>
          <p:nvPr/>
        </p:nvCxnSpPr>
        <p:spPr>
          <a:xfrm>
            <a:off x="6256917" y="6049960"/>
            <a:ext cx="7015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0957CD5-17B0-516C-BC61-1CC790AF94E8}"/>
              </a:ext>
            </a:extLst>
          </p:cNvPr>
          <p:cNvCxnSpPr/>
          <p:nvPr/>
        </p:nvCxnSpPr>
        <p:spPr>
          <a:xfrm>
            <a:off x="5429481" y="4649895"/>
            <a:ext cx="593956" cy="336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EA5BEE-99E2-6895-5134-2D5B68AC5423}"/>
              </a:ext>
            </a:extLst>
          </p:cNvPr>
          <p:cNvCxnSpPr/>
          <p:nvPr/>
        </p:nvCxnSpPr>
        <p:spPr>
          <a:xfrm>
            <a:off x="5086668" y="4926390"/>
            <a:ext cx="263211" cy="455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5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1" grpId="0"/>
      <p:bldP spid="35" grpId="0"/>
      <p:bldP spid="9" grpId="0"/>
      <p:bldP spid="15" grpId="0"/>
      <p:bldP spid="38" grpId="0"/>
      <p:bldP spid="42" grpId="0"/>
      <p:bldP spid="46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he Hand" panose="03070502030502020204" pitchFamily="66" charset="0"/>
              </a:rPr>
              <a:t>Tools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05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The Hand" panose="03070502030502020204" pitchFamily="66" charset="0"/>
              </a:rPr>
              <a:t>Tools that we used in this project</a:t>
            </a:r>
          </a:p>
        </p:txBody>
      </p:sp>
      <p:pic>
        <p:nvPicPr>
          <p:cNvPr id="8" name="Picture Placeholder 7" descr="Egg &amp; Avo">
            <a:extLst>
              <a:ext uri="{FF2B5EF4-FFF2-40B4-BE49-F238E27FC236}">
                <a16:creationId xmlns:a16="http://schemas.microsoft.com/office/drawing/2014/main" id="{2CC37EC2-1F3B-431B-B13E-C1C3C1146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/>
      </p:pic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9E2CAA-1F06-9FC8-E487-360964B4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0" y="2472100"/>
            <a:ext cx="1211724" cy="637975"/>
          </a:xfrm>
          <a:prstGeom prst="rect">
            <a:avLst/>
          </a:prstGeom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65C839-47CF-CD32-964D-D4EA7DEBC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66" y="4776558"/>
            <a:ext cx="1231899" cy="69366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9997115-C5B0-1A2C-8507-93F0D11FF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541" y="1680716"/>
            <a:ext cx="1206332" cy="693667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A497F8-ADE0-BC75-4052-0706123F5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702" y="3958709"/>
            <a:ext cx="1206332" cy="695517"/>
          </a:xfrm>
          <a:prstGeom prst="rect">
            <a:avLst/>
          </a:prstGeom>
        </p:spPr>
      </p:pic>
      <p:pic>
        <p:nvPicPr>
          <p:cNvPr id="7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B07895-896B-1044-40A1-DACF878B3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8257" y="4770737"/>
            <a:ext cx="1236920" cy="693669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B046F765-B180-0050-AF4A-CC65297D1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3339" y="1680715"/>
            <a:ext cx="1208212" cy="69642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E2FA6DD-B5DC-20A4-A717-A257BD724E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790" y="1680715"/>
            <a:ext cx="1231899" cy="693670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AD3B8F-287E-431B-B65F-D905D6FBF0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6369" y="1686156"/>
            <a:ext cx="1231899" cy="688227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DF20155F-CDA5-5BAE-F028-6EE7A76BF8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5219" y="2472100"/>
            <a:ext cx="1231897" cy="610210"/>
          </a:xfrm>
          <a:prstGeom prst="rect">
            <a:avLst/>
          </a:prstGeom>
        </p:spPr>
      </p:pic>
      <p:pic>
        <p:nvPicPr>
          <p:cNvPr id="13" name="Picture 13" descr="A picture containing text, room, gambling house&#10;&#10;Description automatically generated">
            <a:extLst>
              <a:ext uri="{FF2B5EF4-FFF2-40B4-BE49-F238E27FC236}">
                <a16:creationId xmlns:a16="http://schemas.microsoft.com/office/drawing/2014/main" id="{C807B82E-41CE-BE53-8E64-81E5347B57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2790" y="3972009"/>
            <a:ext cx="1231898" cy="68221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9214B19-DDCB-1221-1E6B-0C6B17FAE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790" y="3217525"/>
            <a:ext cx="1241940" cy="637974"/>
          </a:xfrm>
          <a:prstGeom prst="rect">
            <a:avLst/>
          </a:prstGeom>
        </p:spPr>
      </p:pic>
      <p:pic>
        <p:nvPicPr>
          <p:cNvPr id="15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F52B71-326F-CF66-84E8-83838622DF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4541" y="2465382"/>
            <a:ext cx="1181785" cy="62364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2D69619-1619-4E90-8C3E-492C1888A4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1348" y="3230207"/>
            <a:ext cx="1241940" cy="623643"/>
          </a:xfrm>
          <a:prstGeom prst="rect">
            <a:avLst/>
          </a:prstGeom>
        </p:spPr>
      </p:pic>
      <p:pic>
        <p:nvPicPr>
          <p:cNvPr id="17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4AD18F-8FD1-378A-CC94-4D8CCF93E1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89906" y="3217525"/>
            <a:ext cx="1241939" cy="636325"/>
          </a:xfrm>
          <a:prstGeom prst="rect">
            <a:avLst/>
          </a:prstGeom>
        </p:spPr>
      </p:pic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3BABD096-A7DD-82D8-4E61-F98A8F590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08463" y="3214461"/>
            <a:ext cx="1192410" cy="639389"/>
          </a:xfrm>
          <a:prstGeom prst="rect">
            <a:avLst/>
          </a:prstGeom>
        </p:spPr>
      </p:pic>
      <p:pic>
        <p:nvPicPr>
          <p:cNvPr id="19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F8A258-7937-EBBD-0F80-679FCCE8F9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8025" y="3949377"/>
            <a:ext cx="1208212" cy="704849"/>
          </a:xfrm>
          <a:prstGeom prst="rect">
            <a:avLst/>
          </a:prstGeom>
        </p:spPr>
      </p:pic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1FAFE7-BEFA-0C1A-D811-252460B228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71348" y="3969891"/>
            <a:ext cx="1230017" cy="684336"/>
          </a:xfrm>
          <a:prstGeom prst="rect">
            <a:avLst/>
          </a:prstGeom>
        </p:spPr>
      </p:pic>
      <p:pic>
        <p:nvPicPr>
          <p:cNvPr id="21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E71FA10-3089-FB54-77D5-4C632F4FA1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71348" y="2472101"/>
            <a:ext cx="1231899" cy="6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he Hand" panose="03070502030502020204" pitchFamily="66" charset="0"/>
              </a:rPr>
              <a:t>Hosting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238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CCBEF-E687-4347-8BDB-A5AD8E2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he Hand" panose="03070502030502020204" pitchFamily="66" charset="0"/>
              </a:rPr>
              <a:t>    S3 based website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6888AA-FB01-4E27-91AB-E0D1D058907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7F955-7E9F-4B4B-BE4E-68A35228F1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600" b="1">
                <a:latin typeface="The Hand" panose="03070502030502020204" pitchFamily="66" charset="0"/>
              </a:rPr>
              <a:t>Can only host static websites, so dynamic parts have to be made with other resources – in our case lambda functions and access tokens (to come)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6C4C7-5392-49FB-B706-89F742EA641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2400" b="1">
                <a:latin typeface="The Hand" panose="03070502030502020204" pitchFamily="66" charset="0"/>
              </a:rPr>
              <a:t>Used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26109-D4AB-4FAE-967E-7021620AF67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1800">
                <a:latin typeface="The Hand" panose="03070502030502020204" pitchFamily="66" charset="0"/>
              </a:rPr>
              <a:t>S3 bucket to host websites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X lambda functions to maintain dynamic functions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* Sign in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* Sign up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* Subscribe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* Showcase created random recipes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 err="1">
                <a:latin typeface="The Hand" panose="03070502030502020204" pitchFamily="66" charset="0"/>
              </a:rPr>
              <a:t>Api</a:t>
            </a:r>
            <a:r>
              <a:rPr lang="en-US" sz="1800">
                <a:latin typeface="The Hand" panose="03070502030502020204" pitchFamily="66" charset="0"/>
              </a:rPr>
              <a:t> Gateway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* Acts as a gateway between our lambda functions and website in this instance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17F160-4B14-4A74-B035-32199770FF0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S3</a:t>
            </a:r>
          </a:p>
          <a:p>
            <a:endParaRPr lang="en-US" sz="1800" b="1">
              <a:latin typeface="The Hand" panose="03070502030502020204" pitchFamily="66" charset="0"/>
            </a:endParaRPr>
          </a:p>
          <a:p>
            <a:r>
              <a:rPr lang="en-US" sz="1800">
                <a:effectLst/>
                <a:latin typeface="The Hand" panose="03070502030502020204" pitchFamily="66" charset="0"/>
              </a:rPr>
              <a:t>GET/SELECT from s3 bucket price: 0.0004$ per 1000</a:t>
            </a:r>
          </a:p>
          <a:p>
            <a:r>
              <a:rPr lang="en-US" sz="1800">
                <a:effectLst/>
                <a:latin typeface="The Hand" panose="03070502030502020204" pitchFamily="66" charset="0"/>
              </a:rPr>
              <a:t>S3 storage costs: 0.023 per GB per month</a:t>
            </a:r>
          </a:p>
          <a:p>
            <a:endParaRPr lang="en-US" sz="1800" b="1">
              <a:latin typeface="The Hand" panose="03070502030502020204" pitchFamily="66" charset="0"/>
            </a:endParaRPr>
          </a:p>
          <a:p>
            <a:endParaRPr lang="en-US" sz="1800" b="1">
              <a:latin typeface="The Hand" panose="03070502030502020204" pitchFamily="66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4805AF-CF75-4468-A518-EF622240D30D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Lambda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0.0000166667 for every GB-second</a:t>
            </a:r>
          </a:p>
          <a:p>
            <a:r>
              <a:rPr lang="en-US" sz="1800">
                <a:latin typeface="The Hand" panose="03070502030502020204" pitchFamily="66" charset="0"/>
              </a:rPr>
              <a:t>0.20 $ per 1 M requests</a:t>
            </a:r>
          </a:p>
          <a:p>
            <a:endParaRPr lang="en-US" sz="1800">
              <a:latin typeface="The Hand" panose="03070502030502020204" pitchFamily="66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8BEA1D-E1C8-4692-B03F-C54BBD0909BE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>
            <a:normAutofit/>
          </a:bodyPr>
          <a:lstStyle/>
          <a:p>
            <a:r>
              <a:rPr lang="en-US" sz="1800" b="1" err="1">
                <a:latin typeface="The Hand" panose="03070502030502020204" pitchFamily="66" charset="0"/>
              </a:rPr>
              <a:t>Api</a:t>
            </a:r>
            <a:r>
              <a:rPr lang="en-US" sz="1800" b="1">
                <a:latin typeface="The Hand" panose="03070502030502020204" pitchFamily="66" charset="0"/>
              </a:rPr>
              <a:t> gateway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Approximately 1 dollar per million calls</a:t>
            </a:r>
          </a:p>
          <a:p>
            <a:endParaRPr lang="en-US" sz="1800">
              <a:latin typeface="The Hand" panose="03070502030502020204" pitchFamily="66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327A6-FC20-3A97-9378-89DCAE967AC3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7" b="90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66DAB2D-6AAE-FAF8-535E-E879452E6F37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7" b="19517"/>
          <a:stretch>
            <a:fillRect/>
          </a:stretch>
        </p:blipFill>
        <p:spPr bwMode="auto">
          <a:xfrm>
            <a:off x="6016625" y="296863"/>
            <a:ext cx="187483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Lambda - Wikipedia">
            <a:extLst>
              <a:ext uri="{FF2B5EF4-FFF2-40B4-BE49-F238E27FC236}">
                <a16:creationId xmlns:a16="http://schemas.microsoft.com/office/drawing/2014/main" id="{C9B8314C-20C9-C2DC-234D-6BF0DCFDBFAE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134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st and monitor your API Gateway endpoints with Assertible : Assertible">
            <a:extLst>
              <a:ext uri="{FF2B5EF4-FFF2-40B4-BE49-F238E27FC236}">
                <a16:creationId xmlns:a16="http://schemas.microsoft.com/office/drawing/2014/main" id="{C117C9F8-FAB4-1EE4-1D4D-33B7885F8B09}"/>
              </a:ext>
            </a:extLst>
          </p:cNvPr>
          <p:cNvPicPr>
            <a:picLocks noGrp="1" noChangeAspect="1" noChangeArrowheads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134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BA067E-EE30-1316-CD76-69E0B3A75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642" y="5135172"/>
            <a:ext cx="685835" cy="7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CCBEF-E687-4347-8BDB-A5AD8E2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he Hand" panose="03070502030502020204" pitchFamily="66" charset="0"/>
              </a:rPr>
              <a:t>EC2 based website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6888AA-FB01-4E27-91AB-E0D1D058907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7F955-7E9F-4B4B-BE4E-68A35228F1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Can host the whole website, but needs to be put behind an auto-scale group/ something that ensures the upkeep and scalability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6C4C7-5392-49FB-B706-89F742EA641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2400" b="1">
                <a:latin typeface="The Hand" panose="03070502030502020204" pitchFamily="66" charset="0"/>
              </a:rPr>
              <a:t>Used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26109-D4AB-4FAE-967E-7021620AF67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The Hand" panose="03070502030502020204" pitchFamily="66" charset="0"/>
              </a:rPr>
              <a:t>EC2 bucket to host websites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Auto Scaling group to scale our resources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Load Balancer to divide traffic and maintain a united website front for customers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endParaRPr lang="en-US" sz="1800">
              <a:latin typeface="The Hand" panose="03070502030502020204" pitchFamily="66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17F160-4B14-4A74-B035-32199770FF0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EC2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 b="0">
                <a:effectLst/>
                <a:latin typeface="The Hand" panose="03070502030502020204" pitchFamily="66" charset="0"/>
              </a:rPr>
              <a:t>on-demand: t3 0.0057 $ per hour = 4.104 per month</a:t>
            </a:r>
          </a:p>
          <a:p>
            <a:r>
              <a:rPr lang="en-US" sz="1800" b="0">
                <a:effectLst/>
                <a:latin typeface="The Hand" panose="03070502030502020204" pitchFamily="66" charset="0"/>
              </a:rPr>
              <a:t>reserved: t3 0.003 $ per hour = 2.16 per month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endParaRPr lang="en-US" sz="1800">
              <a:latin typeface="The Hand" panose="03070502030502020204" pitchFamily="66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4805AF-CF75-4468-A518-EF622240D30D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Auto Scaling group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Free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8BEA1D-E1C8-4692-B03F-C54BBD0909BE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latin typeface="The Hand" panose="03070502030502020204" pitchFamily="66" charset="0"/>
              </a:rPr>
              <a:t>Application Load Balancer</a:t>
            </a:r>
          </a:p>
          <a:p>
            <a:endParaRPr lang="en-US" sz="1800">
              <a:latin typeface="The Hand" panose="03070502030502020204" pitchFamily="66" charset="0"/>
            </a:endParaRPr>
          </a:p>
          <a:p>
            <a:r>
              <a:rPr lang="en-US" sz="1800">
                <a:latin typeface="The Hand" panose="03070502030502020204" pitchFamily="66" charset="0"/>
              </a:rPr>
              <a:t>18.144 $ per month</a:t>
            </a:r>
            <a:br>
              <a:rPr lang="en-US" sz="1800">
                <a:latin typeface="The Hand" panose="03070502030502020204" pitchFamily="66" charset="0"/>
              </a:rPr>
            </a:br>
            <a:r>
              <a:rPr lang="en-US" sz="1800">
                <a:latin typeface="The Hand" panose="03070502030502020204" pitchFamily="66" charset="0"/>
              </a:rPr>
              <a:t>5,76 $ per LCU per month </a:t>
            </a:r>
          </a:p>
        </p:txBody>
      </p:sp>
      <p:pic>
        <p:nvPicPr>
          <p:cNvPr id="2052" name="Picture 4" descr="What is Amazon EC2 Auto Scaling? - Amazon EC2 Auto Scaling">
            <a:extLst>
              <a:ext uri="{FF2B5EF4-FFF2-40B4-BE49-F238E27FC236}">
                <a16:creationId xmlns:a16="http://schemas.microsoft.com/office/drawing/2014/main" id="{A381BCE1-CB88-E03B-60C4-E5233F867B50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6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D880E-C615-EBA2-E270-9FEECEBE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42" y="5135172"/>
            <a:ext cx="685835" cy="736638"/>
          </a:xfrm>
          <a:prstGeom prst="rect">
            <a:avLst/>
          </a:prstGeom>
        </p:spPr>
      </p:pic>
      <p:pic>
        <p:nvPicPr>
          <p:cNvPr id="2056" name="Picture 8" descr="Application Load Balancer | AWS Compute">
            <a:extLst>
              <a:ext uri="{FF2B5EF4-FFF2-40B4-BE49-F238E27FC236}">
                <a16:creationId xmlns:a16="http://schemas.microsoft.com/office/drawing/2014/main" id="{88ABAE93-C518-AA22-D4FB-C9EB20A70A66}"/>
              </a:ext>
            </a:extLst>
          </p:cNvPr>
          <p:cNvPicPr>
            <a:picLocks noGrp="1" noChangeAspect="1" noChangeArrowheads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134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7 Best AWS EC2 [Amazon Elastic Compute Cloud] Online Courses for Beginners  in 2022 | by javinpaul | Javarevisited | Medium">
            <a:extLst>
              <a:ext uri="{FF2B5EF4-FFF2-40B4-BE49-F238E27FC236}">
                <a16:creationId xmlns:a16="http://schemas.microsoft.com/office/drawing/2014/main" id="{79CD0DB5-8905-D5F3-525E-4F152BA12BB9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8" r="106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7 Best AWS EC2 [Amazon Elastic Compute Cloud] Online Courses for Beginners  in 2022 | by javinpaul | Javarevisited | Medium">
            <a:extLst>
              <a:ext uri="{FF2B5EF4-FFF2-40B4-BE49-F238E27FC236}">
                <a16:creationId xmlns:a16="http://schemas.microsoft.com/office/drawing/2014/main" id="{CAE4DE8B-6971-81E6-C6B0-4B6BD84FF0ED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06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6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1780-6E19-4683-9740-8C397F8E33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latin typeface="The Hand" panose="03070502030502020204" pitchFamily="66" charset="0"/>
              </a:rPr>
              <a:t>S3 is easier to integrate with other AWS resources, EC2 easier to code yourself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70593F-7EB7-4F83-934F-CC6B72DDC780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096000" y="2181537"/>
            <a:ext cx="4917440" cy="321566"/>
          </a:xfrm>
        </p:spPr>
        <p:txBody>
          <a:bodyPr/>
          <a:lstStyle/>
          <a:p>
            <a:r>
              <a:rPr lang="en-US" sz="1800" b="1">
                <a:latin typeface="The Hand" panose="03070502030502020204" pitchFamily="66" charset="0"/>
              </a:rPr>
              <a:t>Minimum flat rate for current product </a:t>
            </a:r>
          </a:p>
          <a:p>
            <a:endParaRPr lang="en-US" sz="1800" b="1">
              <a:latin typeface="The Hand" panose="03070502030502020204" pitchFamily="66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A9899-BD0C-4951-8D88-A6ACD7B7780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sz="1600" b="1">
                <a:latin typeface="The Hand" panose="03070502030502020204" pitchFamily="66" charset="0"/>
              </a:rPr>
              <a:t>S3:</a:t>
            </a:r>
          </a:p>
          <a:p>
            <a:r>
              <a:rPr lang="en-US" sz="1600">
                <a:latin typeface="The Hand" panose="03070502030502020204" pitchFamily="66" charset="0"/>
              </a:rPr>
              <a:t>	0,023 $ per month</a:t>
            </a:r>
          </a:p>
          <a:p>
            <a:endParaRPr lang="en-US" sz="1600">
              <a:latin typeface="The Hand" panose="03070502030502020204" pitchFamily="66" charset="0"/>
            </a:endParaRPr>
          </a:p>
          <a:p>
            <a:endParaRPr lang="en-US" sz="1600">
              <a:latin typeface="The Hand" panose="03070502030502020204" pitchFamily="66" charset="0"/>
            </a:endParaRPr>
          </a:p>
          <a:p>
            <a:r>
              <a:rPr lang="en-US" sz="1600" b="1">
                <a:latin typeface="The Hand" panose="03070502030502020204" pitchFamily="66" charset="0"/>
              </a:rPr>
              <a:t>EC2:</a:t>
            </a:r>
          </a:p>
          <a:p>
            <a:r>
              <a:rPr lang="en-US" sz="1600">
                <a:latin typeface="The Hand" panose="03070502030502020204" pitchFamily="66" charset="0"/>
              </a:rPr>
              <a:t>	26,064 $ per month</a:t>
            </a:r>
          </a:p>
          <a:p>
            <a:endParaRPr lang="en-US" sz="1600">
              <a:latin typeface="The Hand" panose="03070502030502020204" pitchFamily="66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E5B137-B55B-4CF4-BAFD-3EE27F28607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4250685"/>
            <a:ext cx="5879592" cy="2204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The Hand" panose="03070502030502020204" pitchFamily="66" charset="0"/>
              </a:rPr>
              <a:t>S3:</a:t>
            </a:r>
          </a:p>
          <a:p>
            <a:pPr marL="0" indent="0">
              <a:buNone/>
            </a:pPr>
            <a:r>
              <a:rPr lang="en-US" sz="1600">
                <a:latin typeface="The Hand" panose="03070502030502020204" pitchFamily="66" charset="0"/>
              </a:rPr>
              <a:t>	1.6 $ per month</a:t>
            </a:r>
          </a:p>
          <a:p>
            <a:pPr marL="0" indent="0">
              <a:buNone/>
            </a:pPr>
            <a:endParaRPr lang="en-US" sz="1600">
              <a:latin typeface="The Hand" panose="03070502030502020204" pitchFamily="66" charset="0"/>
            </a:endParaRPr>
          </a:p>
          <a:p>
            <a:pPr marL="0" indent="0">
              <a:buNone/>
            </a:pPr>
            <a:r>
              <a:rPr lang="en-US" sz="1600" b="1">
                <a:latin typeface="The Hand" panose="03070502030502020204" pitchFamily="66" charset="0"/>
              </a:rPr>
              <a:t>EC2:</a:t>
            </a:r>
          </a:p>
          <a:p>
            <a:pPr marL="0" indent="0">
              <a:buNone/>
            </a:pPr>
            <a:r>
              <a:rPr lang="en-US" sz="1600">
                <a:latin typeface="The Hand" panose="03070502030502020204" pitchFamily="66" charset="0"/>
              </a:rPr>
              <a:t>	0 to 10 $ per month for the 	first 1000, 5 to 10 $ after 	that	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2072C37-73BE-ED4E-AB06-E2A700383685}"/>
              </a:ext>
            </a:extLst>
          </p:cNvPr>
          <p:cNvSpPr txBox="1">
            <a:spLocks/>
          </p:cNvSpPr>
          <p:nvPr/>
        </p:nvSpPr>
        <p:spPr>
          <a:xfrm>
            <a:off x="5998464" y="3952414"/>
            <a:ext cx="4917440" cy="321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he Hand" panose="03070502030502020204" pitchFamily="66" charset="0"/>
              </a:rPr>
              <a:t>Approximate added price per 1 000 users per month</a:t>
            </a:r>
          </a:p>
          <a:p>
            <a:endParaRPr lang="en-US" sz="1800">
              <a:latin typeface="The Hand" panose="03070502030502020204" pitchFamily="66" charset="0"/>
            </a:endParaRPr>
          </a:p>
        </p:txBody>
      </p:sp>
      <p:pic>
        <p:nvPicPr>
          <p:cNvPr id="3076" name="Picture 4" descr="AWS Consulting Services &amp; Support | Database Migration Services | Pythian®">
            <a:extLst>
              <a:ext uri="{FF2B5EF4-FFF2-40B4-BE49-F238E27FC236}">
                <a16:creationId xmlns:a16="http://schemas.microsoft.com/office/drawing/2014/main" id="{52D17B1F-51BC-555D-64C8-377D392AB3C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" r="50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DBEBAED3-6927-4F0A-BD0B-532F31EF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he Hand" panose="03070502030502020204" pitchFamily="66" charset="0"/>
              </a:rPr>
              <a:t>Comparison</a:t>
            </a:r>
            <a:br>
              <a:rPr lang="en-US" b="1">
                <a:latin typeface="The Hand" panose="03070502030502020204" pitchFamily="66" charset="0"/>
              </a:rPr>
            </a:br>
            <a:endParaRPr lang="en-US" b="1">
              <a:latin typeface="The Hand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1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 descr="White calculator">
            <a:extLst>
              <a:ext uri="{FF2B5EF4-FFF2-40B4-BE49-F238E27FC236}">
                <a16:creationId xmlns:a16="http://schemas.microsoft.com/office/drawing/2014/main" id="{CC372E06-2974-35CE-17EB-4CF60DF7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" r="40403" b="-3"/>
          <a:stretch/>
        </p:blipFill>
        <p:spPr>
          <a:xfrm>
            <a:off x="20" y="10"/>
            <a:ext cx="5998444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5147D5-0594-F9B7-6255-F2429760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The Hand" panose="03070502030502020204" pitchFamily="66" charset="0"/>
              </a:rPr>
              <a:t>Total monthly budget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636EF-58C1-1626-4880-91DC3FB5D5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8" y="0"/>
            <a:ext cx="5879593" cy="8778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latin typeface="The Hand" panose="03070502030502020204" pitchFamily="66" charset="0"/>
              </a:rPr>
              <a:t>First year for free, if using a new AWS account for hosting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AD3FDDB-8DDA-D025-AF63-49F4E6FCA59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096000" y="2181537"/>
            <a:ext cx="2856467" cy="2677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latin typeface="The Hand" panose="03070502030502020204" pitchFamily="66" charset="0"/>
              </a:rPr>
              <a:t>Flat rate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9FD92A5-2E3D-2F71-0353-E4008B78670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095999" y="2449317"/>
            <a:ext cx="5879592" cy="1801368"/>
          </a:xfrm>
        </p:spPr>
        <p:txBody>
          <a:bodyPr vert="horz" wrap="square" lIns="91440" tIns="45720" rIns="91440" bIns="45720" numCol="2" spcCol="457200" rtlCol="0" anchor="t">
            <a:noAutofit/>
          </a:bodyPr>
          <a:lstStyle/>
          <a:p>
            <a:r>
              <a:rPr lang="en-US" sz="1400" b="1">
                <a:latin typeface="The Hand" panose="03070502030502020204" pitchFamily="66" charset="0"/>
                <a:ea typeface="+mn-lt"/>
                <a:cs typeface="+mn-lt"/>
              </a:rPr>
              <a:t>S3:</a:t>
            </a:r>
            <a:endParaRPr lang="en-US" sz="1400" b="1" i="0">
              <a:latin typeface="The Hand" panose="03070502030502020204" pitchFamily="66" charset="0"/>
              <a:ea typeface="+mn-lt"/>
              <a:cs typeface="+mn-lt"/>
            </a:endParaRPr>
          </a:p>
          <a:p>
            <a:r>
              <a:rPr lang="en-US" sz="1400">
                <a:latin typeface="The Hand" panose="03070502030502020204" pitchFamily="66" charset="0"/>
                <a:ea typeface="+mn-lt"/>
                <a:cs typeface="+mn-lt"/>
              </a:rPr>
              <a:t>      0,023 $ per month</a:t>
            </a:r>
            <a:endParaRPr lang="en-US" sz="1400" i="0">
              <a:latin typeface="The Hand" panose="03070502030502020204" pitchFamily="66" charset="0"/>
              <a:ea typeface="+mn-lt"/>
              <a:cs typeface="+mn-lt"/>
            </a:endParaRPr>
          </a:p>
          <a:p>
            <a:r>
              <a:rPr lang="en-US" sz="1400" b="1">
                <a:latin typeface="The Hand" panose="03070502030502020204" pitchFamily="66" charset="0"/>
              </a:rPr>
              <a:t>DynamoDB:</a:t>
            </a:r>
          </a:p>
          <a:p>
            <a:r>
              <a:rPr lang="en-US" sz="1400">
                <a:latin typeface="The Hand" panose="03070502030502020204" pitchFamily="66" charset="0"/>
              </a:rPr>
              <a:t>      1,27 $ per month</a:t>
            </a:r>
          </a:p>
          <a:p>
            <a:endParaRPr lang="en-US" sz="1400">
              <a:latin typeface="The Hand" panose="03070502030502020204" pitchFamily="66" charset="0"/>
            </a:endParaRPr>
          </a:p>
          <a:p>
            <a:endParaRPr lang="en-US" sz="1400">
              <a:latin typeface="The Hand" panose="03070502030502020204" pitchFamily="66" charset="0"/>
            </a:endParaRPr>
          </a:p>
          <a:p>
            <a:r>
              <a:rPr lang="en-US" sz="1400" b="1">
                <a:latin typeface="The Hand" panose="03070502030502020204" pitchFamily="66" charset="0"/>
              </a:rPr>
              <a:t>Total:</a:t>
            </a:r>
          </a:p>
          <a:p>
            <a:r>
              <a:rPr lang="en-US" sz="1400" b="1">
                <a:latin typeface="The Hand" panose="03070502030502020204" pitchFamily="66" charset="0"/>
              </a:rPr>
              <a:t>      1.293 $ per month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FBA7AF0-A415-EF29-5CFC-A05090ED6ED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4544599"/>
            <a:ext cx="5879592" cy="231361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buClr>
                <a:srgbClr val="838383">
                  <a:lumMod val="50000"/>
                </a:srgbClr>
              </a:buClr>
              <a:buNone/>
            </a:pPr>
            <a:r>
              <a:rPr lang="en-US" sz="1600" b="1">
                <a:latin typeface="The Hand" panose="03070502030502020204" pitchFamily="66" charset="0"/>
              </a:rPr>
              <a:t>S3:</a:t>
            </a:r>
            <a:br>
              <a:rPr lang="en-US" sz="1600">
                <a:latin typeface="The Hand" panose="03070502030502020204" pitchFamily="66" charset="0"/>
              </a:rPr>
            </a:br>
            <a:r>
              <a:rPr lang="en-US" sz="1600">
                <a:latin typeface="The Hand" panose="03070502030502020204" pitchFamily="66" charset="0"/>
              </a:rPr>
              <a:t>0,0004 $ per month</a:t>
            </a:r>
          </a:p>
          <a:p>
            <a:pPr marL="0" indent="0">
              <a:buNone/>
            </a:pPr>
            <a:r>
              <a:rPr lang="en-US" sz="1600" b="1" err="1">
                <a:latin typeface="The Hand" panose="03070502030502020204" pitchFamily="66" charset="0"/>
              </a:rPr>
              <a:t>Api</a:t>
            </a:r>
            <a:r>
              <a:rPr lang="en-US" sz="1600" b="1">
                <a:latin typeface="The Hand" panose="03070502030502020204" pitchFamily="66" charset="0"/>
              </a:rPr>
              <a:t> Gateway:</a:t>
            </a:r>
            <a:br>
              <a:rPr lang="en-US" sz="1600">
                <a:latin typeface="The Hand" panose="03070502030502020204" pitchFamily="66" charset="0"/>
              </a:rPr>
            </a:br>
            <a:r>
              <a:rPr lang="en-US" sz="1600">
                <a:latin typeface="The Hand" panose="03070502030502020204" pitchFamily="66" charset="0"/>
              </a:rPr>
              <a:t>1 $ per month</a:t>
            </a:r>
          </a:p>
          <a:p>
            <a:pPr marL="0" indent="0">
              <a:buClr>
                <a:srgbClr val="424242"/>
              </a:buClr>
              <a:buNone/>
            </a:pPr>
            <a:r>
              <a:rPr lang="en-US" sz="1600" b="1">
                <a:latin typeface="The Hand" panose="03070502030502020204" pitchFamily="66" charset="0"/>
              </a:rPr>
              <a:t>DynamoDB:</a:t>
            </a:r>
            <a:br>
              <a:rPr lang="en-US" sz="1600">
                <a:latin typeface="The Hand" panose="03070502030502020204" pitchFamily="66" charset="0"/>
              </a:rPr>
            </a:br>
            <a:r>
              <a:rPr lang="en-US" sz="1600">
                <a:latin typeface="The Hand" panose="03070502030502020204" pitchFamily="66" charset="0"/>
              </a:rPr>
              <a:t>0.10583 $ per month  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latin typeface="The Hand" panose="03070502030502020204" pitchFamily="66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latin typeface="The Hand" panose="03070502030502020204" pitchFamily="66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>
                <a:latin typeface="The Hand" panose="03070502030502020204" pitchFamily="66" charset="0"/>
              </a:rPr>
              <a:t>Lambda: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The Hand" panose="03070502030502020204" pitchFamily="66" charset="0"/>
              </a:rPr>
              <a:t>1.4 $ per month</a:t>
            </a:r>
          </a:p>
          <a:p>
            <a:pPr marL="0" indent="0">
              <a:buNone/>
            </a:pPr>
            <a:r>
              <a:rPr lang="en-US" sz="1600" b="1">
                <a:latin typeface="The Hand" panose="03070502030502020204" pitchFamily="66" charset="0"/>
              </a:rPr>
              <a:t>Total:</a:t>
            </a:r>
            <a:br>
              <a:rPr lang="en-US" sz="1600" b="1">
                <a:latin typeface="The Hand" panose="03070502030502020204" pitchFamily="66" charset="0"/>
              </a:rPr>
            </a:br>
            <a:r>
              <a:rPr lang="en-US" sz="1600" b="1">
                <a:latin typeface="The Hand" panose="03070502030502020204" pitchFamily="66" charset="0"/>
              </a:rPr>
              <a:t>2,50 $ per month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177A911-428D-3514-196D-85D3F1E63765}"/>
              </a:ext>
            </a:extLst>
          </p:cNvPr>
          <p:cNvSpPr txBox="1">
            <a:spLocks/>
          </p:cNvSpPr>
          <p:nvPr/>
        </p:nvSpPr>
        <p:spPr>
          <a:xfrm>
            <a:off x="6096000" y="4249823"/>
            <a:ext cx="4881209" cy="2351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The Hand" panose="03070502030502020204" pitchFamily="66" charset="0"/>
                <a:ea typeface="+mn-lt"/>
                <a:cs typeface="+mn-lt"/>
              </a:rPr>
              <a:t>Approximate added price per 1 000 users per month</a:t>
            </a:r>
          </a:p>
          <a:p>
            <a:endParaRPr lang="en-US" sz="1800" b="1">
              <a:latin typeface="The Hand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 descr="Recipe Ingredients">
            <a:extLst>
              <a:ext uri="{FF2B5EF4-FFF2-40B4-BE49-F238E27FC236}">
                <a16:creationId xmlns:a16="http://schemas.microsoft.com/office/drawing/2014/main" id="{23105F1F-0B26-1281-FD07-58F24FB1E1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6" r="16063" b="-1"/>
          <a:stretch/>
        </p:blipFill>
        <p:spPr>
          <a:xfrm>
            <a:off x="20" y="10"/>
            <a:ext cx="12191980" cy="6857990"/>
          </a:xfrm>
          <a:solidFill>
            <a:schemeClr val="bg1"/>
          </a:solidFill>
        </p:spPr>
      </p:pic>
      <p:pic>
        <p:nvPicPr>
          <p:cNvPr id="4" name="Picture 4" descr="A picture containing outdoor, person, grass, close&#10;&#10;Description automatically generated">
            <a:extLst>
              <a:ext uri="{FF2B5EF4-FFF2-40B4-BE49-F238E27FC236}">
                <a16:creationId xmlns:a16="http://schemas.microsoft.com/office/drawing/2014/main" id="{1A727D9A-1A3F-B7B2-5B1D-D48F6283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95" y="755289"/>
            <a:ext cx="3255818" cy="33250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D5A7EA-E32C-2BA3-3F47-C4DC3883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713" y="5103793"/>
            <a:ext cx="6050280" cy="1325563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chemeClr val="tx1">
                    <a:lumMod val="85000"/>
                    <a:lumOff val="15000"/>
                  </a:schemeClr>
                </a:solidFill>
                <a:latin typeface="The Hand" panose="03070502030502020204" pitchFamily="66" charset="0"/>
              </a:rPr>
              <a:t>Meal-Planner Team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5BC954D-35DD-0F43-A244-7492C1A3B5C0}"/>
              </a:ext>
            </a:extLst>
          </p:cNvPr>
          <p:cNvSpPr txBox="1"/>
          <p:nvPr/>
        </p:nvSpPr>
        <p:spPr>
          <a:xfrm>
            <a:off x="4275310" y="1819836"/>
            <a:ext cx="53409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he Hand" panose="03070502030502020204" pitchFamily="66" charset="0"/>
              </a:rPr>
              <a:t>Malgorzata Zaremba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26FF4119-665D-5526-576E-19697719C205}"/>
              </a:ext>
            </a:extLst>
          </p:cNvPr>
          <p:cNvSpPr txBox="1"/>
          <p:nvPr/>
        </p:nvSpPr>
        <p:spPr>
          <a:xfrm>
            <a:off x="4268510" y="2289369"/>
            <a:ext cx="42321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The Hand" panose="03070502030502020204" pitchFamily="66" charset="0"/>
              </a:rPr>
              <a:t>Joona</a:t>
            </a:r>
            <a:r>
              <a:rPr lang="en-US" sz="3200">
                <a:latin typeface="The Hand" panose="03070502030502020204" pitchFamily="66" charset="0"/>
              </a:rPr>
              <a:t> </a:t>
            </a:r>
            <a:r>
              <a:rPr lang="en-US" sz="3200" err="1">
                <a:latin typeface="The Hand" panose="03070502030502020204" pitchFamily="66" charset="0"/>
              </a:rPr>
              <a:t>Rautiainen</a:t>
            </a:r>
            <a:endParaRPr lang="en-US" sz="3200">
              <a:latin typeface="The Hand" panose="03070502030502020204" pitchFamily="66" charset="0"/>
            </a:endParaRP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A1A3C894-3D1F-5421-9AA2-7763D222D18B}"/>
              </a:ext>
            </a:extLst>
          </p:cNvPr>
          <p:cNvSpPr txBox="1"/>
          <p:nvPr/>
        </p:nvSpPr>
        <p:spPr>
          <a:xfrm>
            <a:off x="4271694" y="2766602"/>
            <a:ext cx="32436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The Hand" panose="03070502030502020204" pitchFamily="66" charset="0"/>
              </a:rPr>
              <a:t>Nelli</a:t>
            </a:r>
            <a:r>
              <a:rPr lang="en-US" sz="3200">
                <a:latin typeface="The Hand" panose="03070502030502020204" pitchFamily="66" charset="0"/>
              </a:rPr>
              <a:t> </a:t>
            </a:r>
            <a:r>
              <a:rPr lang="en-US" sz="3200" err="1">
                <a:latin typeface="The Hand" panose="03070502030502020204" pitchFamily="66" charset="0"/>
              </a:rPr>
              <a:t>Ukkonen</a:t>
            </a:r>
            <a:endParaRPr lang="en-US" sz="3200">
              <a:latin typeface="The Hand" panose="03070502030502020204" pitchFamily="66" charset="0"/>
            </a:endParaRP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087E08EB-277F-49F8-1A73-1A4578440EA9}"/>
              </a:ext>
            </a:extLst>
          </p:cNvPr>
          <p:cNvSpPr txBox="1"/>
          <p:nvPr/>
        </p:nvSpPr>
        <p:spPr>
          <a:xfrm>
            <a:off x="4271693" y="3219309"/>
            <a:ext cx="3614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he Hand" panose="03070502030502020204" pitchFamily="66" charset="0"/>
              </a:rPr>
              <a:t>Dennis Apter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ABB02B04-E7E9-1A2E-BDC4-06520A0C95DA}"/>
              </a:ext>
            </a:extLst>
          </p:cNvPr>
          <p:cNvSpPr txBox="1"/>
          <p:nvPr/>
        </p:nvSpPr>
        <p:spPr>
          <a:xfrm>
            <a:off x="4281241" y="3693359"/>
            <a:ext cx="28729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The Hand" panose="03070502030502020204" pitchFamily="66" charset="0"/>
              </a:rPr>
              <a:t>Katri</a:t>
            </a:r>
            <a:r>
              <a:rPr lang="en-US" sz="3200">
                <a:latin typeface="The Hand" panose="03070502030502020204" pitchFamily="66" charset="0"/>
              </a:rPr>
              <a:t> </a:t>
            </a:r>
            <a:r>
              <a:rPr lang="en-US" sz="3200" err="1">
                <a:latin typeface="The Hand" panose="03070502030502020204" pitchFamily="66" charset="0"/>
              </a:rPr>
              <a:t>Palmroth</a:t>
            </a:r>
            <a:endParaRPr lang="en-US" sz="3200">
              <a:latin typeface="The Hand" panose="03070502030502020204" pitchFamily="66" charset="0"/>
            </a:endParaRPr>
          </a:p>
        </p:txBody>
      </p:sp>
      <p:pic>
        <p:nvPicPr>
          <p:cNvPr id="5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F28F1180-0EAB-3B0A-D6C2-5482A58E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1" y="757649"/>
            <a:ext cx="2493819" cy="3333793"/>
          </a:xfrm>
          <a:prstGeom prst="rect">
            <a:avLst/>
          </a:prstGeom>
        </p:spPr>
      </p:pic>
      <p:pic>
        <p:nvPicPr>
          <p:cNvPr id="2" name="Picture 3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57AC1527-9A62-6EE2-C22C-5E83DC38F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083" y="744226"/>
            <a:ext cx="1852178" cy="3326822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66E2C951-68B9-54B5-8489-B9A886502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58" y="760821"/>
            <a:ext cx="3325090" cy="3325090"/>
          </a:xfrm>
          <a:prstGeom prst="rect">
            <a:avLst/>
          </a:prstGeom>
        </p:spPr>
      </p:pic>
      <p:pic>
        <p:nvPicPr>
          <p:cNvPr id="3" name="Picture 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8029E63-6D91-9704-1A59-6206CC4E9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907" y="814867"/>
            <a:ext cx="3243994" cy="32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8"/>
    </mc:Choice>
    <mc:Fallback xmlns="">
      <p:transition spd="slow" advTm="16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611" grpId="0"/>
      <p:bldP spid="612" grpId="0"/>
      <p:bldP spid="613" grpId="0"/>
      <p:bldP spid="6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he Hand" panose="03070502030502020204" pitchFamily="66" charset="0"/>
              </a:rPr>
              <a:t>Code Snippets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44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The Hand" panose="03070502030502020204" pitchFamily="66" charset="0"/>
              </a:rPr>
              <a:t>Some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393957-3064-447F-9FFD-63939C02FC5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-1142" y="1861548"/>
            <a:ext cx="5919495" cy="3841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The Hand" panose="03070502030502020204" pitchFamily="66" charset="0"/>
              </a:rPr>
              <a:t>Website homepage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AC9B2-F4B1-4BB8-B1B9-70AB28D321B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756BB-C253-424A-B4D2-E86D424CEB9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/>
              <a:t>Add preparation steps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Add a tip or note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Add nutritional information</a:t>
            </a:r>
          </a:p>
          <a:p>
            <a:endParaRPr lang="en-US"/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59F97AD7-F7B1-07E1-73D5-19CF1847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2474772"/>
            <a:ext cx="11421533" cy="43849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174E50-B876-1329-267A-FC57315F4F9E}"/>
              </a:ext>
            </a:extLst>
          </p:cNvPr>
          <p:cNvCxnSpPr/>
          <p:nvPr/>
        </p:nvCxnSpPr>
        <p:spPr>
          <a:xfrm flipV="1">
            <a:off x="8467" y="2298700"/>
            <a:ext cx="12175066" cy="38100"/>
          </a:xfrm>
          <a:prstGeom prst="straightConnector1">
            <a:avLst/>
          </a:prstGeom>
          <a:ln>
            <a:solidFill>
              <a:srgbClr val="A2060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The Hand" panose="03070502030502020204" pitchFamily="66" charset="0"/>
              </a:rPr>
              <a:t>Some more Code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393957-3064-447F-9FFD-63939C02FC5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-1142" y="1861548"/>
            <a:ext cx="5919495" cy="3841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The Hand" panose="03070502030502020204" pitchFamily="66" charset="0"/>
              </a:rPr>
              <a:t>Template </a:t>
            </a:r>
            <a:endParaRPr lang="en-US" sz="1800">
              <a:latin typeface="The Hand" panose="03070502030502020204" pitchFamily="66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174E50-B876-1329-267A-FC57315F4F9E}"/>
              </a:ext>
            </a:extLst>
          </p:cNvPr>
          <p:cNvCxnSpPr/>
          <p:nvPr/>
        </p:nvCxnSpPr>
        <p:spPr>
          <a:xfrm flipV="1">
            <a:off x="8467" y="2298700"/>
            <a:ext cx="12175066" cy="381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E51C97B2-0C38-2890-8727-21970074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449972"/>
            <a:ext cx="3240616" cy="1238389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F09AFBF8-552A-4FE9-C902-DE398DC1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84" y="2448984"/>
            <a:ext cx="3928533" cy="3124199"/>
          </a:xfrm>
          <a:prstGeom prst="rect">
            <a:avLst/>
          </a:prstGeom>
        </p:spPr>
      </p:pic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99DE7FF2-7C13-ACE4-E1EB-2812F88A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67" y="2449915"/>
            <a:ext cx="4224866" cy="358800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74D8D1F-DEBE-B80B-B3F0-232235F57A25}"/>
              </a:ext>
            </a:extLst>
          </p:cNvPr>
          <p:cNvSpPr/>
          <p:nvPr/>
        </p:nvSpPr>
        <p:spPr>
          <a:xfrm>
            <a:off x="-238125" y="6207125"/>
            <a:ext cx="12700000" cy="9842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The Hand" panose="03070502030502020204" pitchFamily="66" charset="0"/>
              </a:rPr>
              <a:t>Some more Code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393957-3064-447F-9FFD-63939C02FC5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-1142" y="1861548"/>
            <a:ext cx="5919495" cy="3841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err="1">
                <a:latin typeface="The Hand" panose="03070502030502020204" pitchFamily="66" charset="0"/>
              </a:rPr>
              <a:t>OpenAi</a:t>
            </a:r>
            <a:r>
              <a:rPr lang="en-US" sz="2400">
                <a:latin typeface="The Hand" panose="03070502030502020204" pitchFamily="66" charset="0"/>
              </a:rPr>
              <a:t> usage</a:t>
            </a:r>
            <a:endParaRPr lang="en-US" sz="1800">
              <a:latin typeface="The Hand" panose="03070502030502020204" pitchFamily="66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174E50-B876-1329-267A-FC57315F4F9E}"/>
              </a:ext>
            </a:extLst>
          </p:cNvPr>
          <p:cNvCxnSpPr/>
          <p:nvPr/>
        </p:nvCxnSpPr>
        <p:spPr>
          <a:xfrm flipV="1">
            <a:off x="8467" y="2298700"/>
            <a:ext cx="12175066" cy="381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74D8D1F-DEBE-B80B-B3F0-232235F57A25}"/>
              </a:ext>
            </a:extLst>
          </p:cNvPr>
          <p:cNvSpPr/>
          <p:nvPr/>
        </p:nvSpPr>
        <p:spPr>
          <a:xfrm>
            <a:off x="-238125" y="6207125"/>
            <a:ext cx="12700000" cy="9842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16CA5E2-788F-B3A1-C927-61E38ED6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" y="2451100"/>
            <a:ext cx="6457950" cy="3490383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0B0F85BC-EBED-C523-C1B3-5AFEBD89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17" y="4175380"/>
            <a:ext cx="7325783" cy="17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he Hand" panose="03070502030502020204" pitchFamily="66" charset="0"/>
              </a:rPr>
              <a:t>Development Possibilities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887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043E-7182-49E1-96F0-3B90C33F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The Hand" panose="03070502030502020204" pitchFamily="66" charset="0"/>
              </a:rPr>
              <a:t>Development possibilities   </a:t>
            </a:r>
          </a:p>
        </p:txBody>
      </p:sp>
      <p:pic>
        <p:nvPicPr>
          <p:cNvPr id="6" name="Picture Placeholder 5" descr="Nachos">
            <a:extLst>
              <a:ext uri="{FF2B5EF4-FFF2-40B4-BE49-F238E27FC236}">
                <a16:creationId xmlns:a16="http://schemas.microsoft.com/office/drawing/2014/main" id="{B1036C60-189D-432C-AB40-1729E624C5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B4B0AE-8E38-FDC1-3DBE-768D40CE962D}"/>
              </a:ext>
            </a:extLst>
          </p:cNvPr>
          <p:cNvSpPr txBox="1"/>
          <p:nvPr/>
        </p:nvSpPr>
        <p:spPr>
          <a:xfrm>
            <a:off x="5899546" y="1583530"/>
            <a:ext cx="6000749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The Hand" panose="03070502030502020204" pitchFamily="66" charset="0"/>
              </a:rPr>
              <a:t>The shopping list directly to the stores and then the groceries delivered directly to your home 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The Hand" panose="03070502030502020204" pitchFamily="66" charset="0"/>
                <a:ea typeface="+mn-lt"/>
                <a:cs typeface="+mn-lt"/>
              </a:rPr>
              <a:t>Preselection of recipes and the possibility to influence the future delivery</a:t>
            </a:r>
            <a:endParaRPr lang="en-US" sz="2800" dirty="0">
              <a:latin typeface="The Hand" panose="03070502030502020204" pitchFamily="66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The Hand" panose="03070502030502020204" pitchFamily="66" charset="0"/>
              </a:rPr>
              <a:t>Selection of the number of food portions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The Hand" panose="03070502030502020204" pitchFamily="66" charset="0"/>
              </a:rPr>
              <a:t>Recipe reviews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The Hand" panose="03070502030502020204" pitchFamily="66" charset="0"/>
              </a:rPr>
              <a:t>Taking allergies into account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The Hand" panose="03070502030502020204" pitchFamily="66" charset="0"/>
              </a:rPr>
              <a:t>More dietary options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The Hand" panose="03070502030502020204" pitchFamily="66" charset="0"/>
              </a:rPr>
              <a:t>Adding your own recipes 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The Hand" panose="03070502030502020204" pitchFamily="66" charset="0"/>
              </a:rPr>
              <a:t>Taking into account what food items are already at home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The Hand" panose="03070502030502020204" pitchFamily="66" charset="0"/>
              </a:rPr>
              <a:t>Ads for the website and SNS-message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The Hand" panose="03070502030502020204" pitchFamily="66" charset="0"/>
              </a:rPr>
              <a:t>Using </a:t>
            </a:r>
            <a:r>
              <a:rPr lang="en-US" sz="2800" dirty="0" err="1">
                <a:latin typeface="The Hand" panose="03070502030502020204" pitchFamily="66" charset="0"/>
              </a:rPr>
              <a:t>SageMaker</a:t>
            </a:r>
            <a:r>
              <a:rPr lang="en-US" sz="2800" dirty="0">
                <a:latin typeface="The Hand" panose="03070502030502020204" pitchFamily="66" charset="0"/>
              </a:rPr>
              <a:t> for development of new </a:t>
            </a:r>
            <a:r>
              <a:rPr lang="en-US" sz="2800" dirty="0" err="1">
                <a:latin typeface="The Hand" panose="03070502030502020204" pitchFamily="66" charset="0"/>
              </a:rPr>
              <a:t>recepies</a:t>
            </a:r>
            <a:endParaRPr lang="en-US" sz="2800" dirty="0">
              <a:latin typeface="The Hand" panose="03070502030502020204" pitchFamily="66" charset="0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latin typeface="The Hand" panose="03070502030502020204" pitchFamily="66" charset="0"/>
            </a:endParaRPr>
          </a:p>
          <a:p>
            <a:endParaRPr lang="en-US" sz="2800" dirty="0">
              <a:solidFill>
                <a:srgbClr val="FFFFFF"/>
              </a:solidFill>
              <a:latin typeface="The Hand" panose="03070502030502020204" pitchFamily="66" charset="0"/>
            </a:endParaRPr>
          </a:p>
          <a:p>
            <a:br>
              <a:rPr lang="en-US" sz="2800" dirty="0">
                <a:latin typeface="The Hand" panose="03070502030502020204" pitchFamily="66" charset="0"/>
              </a:rPr>
            </a:br>
            <a:endParaRPr lang="en-US" sz="2800" dirty="0">
              <a:latin typeface="The Hand" panose="03070502030502020204" pitchFamily="66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658B60-5FEF-966C-BF21-E2AEFA216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9981"/>
            <a:ext cx="65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1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FI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FI" altLang="en-F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4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he Hand" panose="03070502030502020204" pitchFamily="66" charset="0"/>
              </a:rPr>
              <a:t>What (new) was learned or improved on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522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9C920-0485-4477-9A67-7DA28AAB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The Hand" panose="03070502030502020204" pitchFamily="66" charset="0"/>
              </a:rPr>
              <a:t>What (new) was learned or improved on   </a:t>
            </a:r>
          </a:p>
        </p:txBody>
      </p:sp>
      <p:pic>
        <p:nvPicPr>
          <p:cNvPr id="6" name="Picture Placeholder 5" descr="Soup">
            <a:extLst>
              <a:ext uri="{FF2B5EF4-FFF2-40B4-BE49-F238E27FC236}">
                <a16:creationId xmlns:a16="http://schemas.microsoft.com/office/drawing/2014/main" id="{372DA35C-5010-458F-AC90-EC3595B2B3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940B6-984A-00F5-6114-49ED17659D05}"/>
              </a:ext>
            </a:extLst>
          </p:cNvPr>
          <p:cNvSpPr txBox="1"/>
          <p:nvPr/>
        </p:nvSpPr>
        <p:spPr>
          <a:xfrm>
            <a:off x="6054328" y="1565672"/>
            <a:ext cx="5482828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Lambdas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DynamoDB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API Gateway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SNS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The Hand" panose="03070502030502020204" pitchFamily="66" charset="0"/>
              </a:rPr>
              <a:t>EventBridge</a:t>
            </a:r>
            <a:endParaRPr lang="en-US" sz="2400">
              <a:solidFill>
                <a:schemeClr val="bg1"/>
              </a:solidFill>
              <a:latin typeface="The Hand" panose="03070502030502020204" pitchFamily="66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The Hand" panose="03070502030502020204" pitchFamily="66" charset="0"/>
              </a:rPr>
              <a:t>ChatGPT</a:t>
            </a:r>
            <a:endParaRPr lang="en-US" sz="2400">
              <a:solidFill>
                <a:schemeClr val="bg1"/>
              </a:solidFill>
              <a:latin typeface="The Hand" panose="03070502030502020204" pitchFamily="66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AI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HTML / CSS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Static website hosting on S3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SAM / </a:t>
            </a:r>
            <a:r>
              <a:rPr lang="en-US" sz="2400" err="1">
                <a:solidFill>
                  <a:schemeClr val="bg1"/>
                </a:solidFill>
                <a:latin typeface="The Hand" panose="03070502030502020204" pitchFamily="66" charset="0"/>
              </a:rPr>
              <a:t>Cloudformation</a:t>
            </a:r>
            <a:endParaRPr lang="en-US" sz="2400">
              <a:solidFill>
                <a:schemeClr val="bg1"/>
              </a:solidFill>
              <a:latin typeface="The Hand" panose="03070502030502020204" pitchFamily="66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Pipeline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Polly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Password encryption / KMS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he Hand" panose="03070502030502020204" pitchFamily="66" charset="0"/>
              </a:rPr>
              <a:t>Secrets Manager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he Hand" panose="03070502030502020204" pitchFamily="66" charset="0"/>
              </a:rPr>
              <a:t>The Meal Planner Development Team wants to Thank you for your time!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speech_20230110114800076">
            <a:hlinkClick r:id="" action="ppaction://media"/>
            <a:extLst>
              <a:ext uri="{FF2B5EF4-FFF2-40B4-BE49-F238E27FC236}">
                <a16:creationId xmlns:a16="http://schemas.microsoft.com/office/drawing/2014/main" id="{45E7C820-8BB4-70C4-4B07-306CB9CF1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9672" y="4461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speech_20230110094921751">
            <a:hlinkClick r:id="" action="ppaction://media"/>
            <a:extLst>
              <a:ext uri="{FF2B5EF4-FFF2-40B4-BE49-F238E27FC236}">
                <a16:creationId xmlns:a16="http://schemas.microsoft.com/office/drawing/2014/main" id="{A8317F8F-10AD-027A-5890-98CB82138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6110" y="1168962"/>
            <a:ext cx="730250" cy="73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50666B-BC5C-F618-526E-3090E323805C}"/>
              </a:ext>
            </a:extLst>
          </p:cNvPr>
          <p:cNvSpPr txBox="1"/>
          <p:nvPr/>
        </p:nvSpPr>
        <p:spPr>
          <a:xfrm>
            <a:off x="452225" y="446418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2000">
                <a:highlight>
                  <a:srgbClr val="FFFFFF"/>
                </a:highlight>
              </a:rPr>
            </a:br>
            <a:endParaRPr lang="en-US" sz="2000">
              <a:solidFill>
                <a:srgbClr val="00B050"/>
              </a:solidFill>
              <a:highlight>
                <a:srgbClr val="FFFFFF"/>
              </a:highlight>
            </a:endParaRPr>
          </a:p>
          <a:p>
            <a:endParaRPr lang="en-FI" sz="2000">
              <a:highlight>
                <a:srgbClr val="FFFFFF"/>
              </a:highlight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6C5DB01-73A4-93F5-1351-46DD0ABA4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27" y="38103"/>
            <a:ext cx="5406805" cy="29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4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67"/>
    </mc:Choice>
    <mc:Fallback xmlns="">
      <p:transition spd="slow" advTm="6336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5C93-C874-AA6B-7710-1D93630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atin typeface="The Hand" panose="03070502030502020204" pitchFamily="66" charset="0"/>
              </a:rPr>
              <a:t>Agenda</a:t>
            </a:r>
          </a:p>
        </p:txBody>
      </p:sp>
      <p:pic>
        <p:nvPicPr>
          <p:cNvPr id="5" name="Picture 5" descr="Hand carrying food meal on plate">
            <a:extLst>
              <a:ext uri="{FF2B5EF4-FFF2-40B4-BE49-F238E27FC236}">
                <a16:creationId xmlns:a16="http://schemas.microsoft.com/office/drawing/2014/main" id="{B8669B4C-C0A4-F966-074E-B99D417B88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901" r="21901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D5DDD-C120-6DA3-B37D-62D416BFF346}"/>
              </a:ext>
            </a:extLst>
          </p:cNvPr>
          <p:cNvSpPr txBox="1"/>
          <p:nvPr/>
        </p:nvSpPr>
        <p:spPr>
          <a:xfrm>
            <a:off x="5981701" y="1290204"/>
            <a:ext cx="5973811" cy="526297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Project overview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Demo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Architectural development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Tools used in this project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Cost comparison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Code snippets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Development possibilities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The Hand" panose="03070502030502020204" pitchFamily="66" charset="0"/>
                <a:cs typeface="Kigelia Arabic Light" panose="020B0604020202020204" pitchFamily="34" charset="-78"/>
              </a:rPr>
              <a:t>What was learned or improved on</a:t>
            </a:r>
          </a:p>
          <a:p>
            <a:pPr marL="285750" indent="-285750">
              <a:buFont typeface="Arial"/>
              <a:buChar char="•"/>
            </a:pPr>
            <a:endParaRPr lang="en-US" sz="2400">
              <a:latin typeface="The Hand Light" panose="020B0604020202020204" pitchFamily="66" charset="0"/>
            </a:endParaRPr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619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16ED8-AA98-CA2B-85CB-8C260E0A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040" y="2766218"/>
            <a:ext cx="4480832" cy="1325563"/>
          </a:xfrm>
        </p:spPr>
        <p:txBody>
          <a:bodyPr>
            <a:normAutofit/>
          </a:bodyPr>
          <a:lstStyle/>
          <a:p>
            <a:pPr algn="ctr"/>
            <a:r>
              <a:rPr lang="en-FI" sz="6000">
                <a:latin typeface="The Hand" panose="03070502030502020204" pitchFamily="66" charset="0"/>
              </a:rPr>
              <a:t>Project overview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FCAB9E-1C81-BE03-3299-B9D635C82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847" r="7847"/>
          <a:stretch/>
        </p:blipFill>
        <p:spPr>
          <a:xfrm>
            <a:off x="0" y="-1914"/>
            <a:ext cx="5782330" cy="6861829"/>
          </a:xfrm>
        </p:spPr>
      </p:pic>
    </p:spTree>
    <p:extLst>
      <p:ext uri="{BB962C8B-B14F-4D97-AF65-F5344CB8AC3E}">
        <p14:creationId xmlns:p14="http://schemas.microsoft.com/office/powerpoint/2010/main" val="339800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22811">
                <a:alpha val="36000"/>
              </a:srgbClr>
            </a:gs>
            <a:gs pos="77000">
              <a:schemeClr val="bg1"/>
            </a:gs>
            <a:gs pos="53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DD122C8A-AC17-49A1-E765-204E96E58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274613"/>
              </p:ext>
            </p:extLst>
          </p:nvPr>
        </p:nvGraphicFramePr>
        <p:xfrm>
          <a:off x="952501" y="383118"/>
          <a:ext cx="10276416" cy="647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11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he Hand" panose="03070502030502020204" pitchFamily="66" charset="0"/>
              </a:rPr>
              <a:t>Demo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32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meal-planne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9F768FD-87CA-1061-64D9-BD735DC29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617" y="329158"/>
            <a:ext cx="11021660" cy="61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2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05" y="2766218"/>
            <a:ext cx="605028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he Hand" panose="03070502030502020204" pitchFamily="66" charset="0"/>
              </a:rPr>
              <a:t>Architecture</a:t>
            </a:r>
          </a:p>
        </p:txBody>
      </p:sp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71034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533498_win32_fixed.potx" id="{019E8A1F-EBDA-46B2-A0BC-A9E7D4AE12ED}" vid="{EBCA9EDB-F702-45AD-87BF-49A5D2C76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70A1CED2D494893D3AA80FDD18DEC" ma:contentTypeVersion="9" ma:contentTypeDescription="Create a new document." ma:contentTypeScope="" ma:versionID="b9529b838fa4cc1ed77574d82a3c6301">
  <xsd:schema xmlns:xsd="http://www.w3.org/2001/XMLSchema" xmlns:xs="http://www.w3.org/2001/XMLSchema" xmlns:p="http://schemas.microsoft.com/office/2006/metadata/properties" xmlns:ns2="644de305-761f-4397-ac64-7bbd6d1b39c5" xmlns:ns3="8d88373d-82cb-401a-ad33-09c05b5f391b" targetNamespace="http://schemas.microsoft.com/office/2006/metadata/properties" ma:root="true" ma:fieldsID="9371552dc8604553a8b76ece19ddd01b" ns2:_="" ns3:_="">
    <xsd:import namespace="644de305-761f-4397-ac64-7bbd6d1b39c5"/>
    <xsd:import namespace="8d88373d-82cb-401a-ad33-09c05b5f391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4de305-761f-4397-ac64-7bbd6d1b39c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50f6172-23fc-49d3-8969-ada4e0c883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8373d-82cb-401a-ad33-09c05b5f391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a9efd20-efee-4120-afb8-fed76122f2c8}" ma:internalName="TaxCatchAll" ma:showField="CatchAllData" ma:web="8d88373d-82cb-401a-ad33-09c05b5f39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d88373d-82cb-401a-ad33-09c05b5f391b" xsi:nil="true"/>
    <lcf76f155ced4ddcb4097134ff3c332f xmlns="644de305-761f-4397-ac64-7bbd6d1b39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FC45C0-E51B-4BE0-B97C-0D89B2AC9C85}">
  <ds:schemaRefs>
    <ds:schemaRef ds:uri="644de305-761f-4397-ac64-7bbd6d1b39c5"/>
    <ds:schemaRef ds:uri="8d88373d-82cb-401a-ad33-09c05b5f39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3D3F7F-FA34-4361-836E-0F31338212AF}">
  <ds:schemaRefs>
    <ds:schemaRef ds:uri="644de305-761f-4397-ac64-7bbd6d1b39c5"/>
    <ds:schemaRef ds:uri="8d88373d-82cb-401a-ad33-09c05b5f39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DEB001-F125-4CFF-8B41-7D0CA7787C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719</Words>
  <Application>Microsoft Office PowerPoint</Application>
  <PresentationFormat>Widescreen</PresentationFormat>
  <Paragraphs>186</Paragraphs>
  <Slides>28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Franklin Gothic Book</vt:lpstr>
      <vt:lpstr>Franklin Gothic Medium</vt:lpstr>
      <vt:lpstr>inherit</vt:lpstr>
      <vt:lpstr>The Hand</vt:lpstr>
      <vt:lpstr>The Hand Light</vt:lpstr>
      <vt:lpstr>1_Recipe Book Slide Master</vt:lpstr>
      <vt:lpstr>Meal-Planner Team</vt:lpstr>
      <vt:lpstr>Meal-Planner Team</vt:lpstr>
      <vt:lpstr>PowerPoint Presentation</vt:lpstr>
      <vt:lpstr>Agenda</vt:lpstr>
      <vt:lpstr>Project overview</vt:lpstr>
      <vt:lpstr>PowerPoint Presentation</vt:lpstr>
      <vt:lpstr>Demo</vt:lpstr>
      <vt:lpstr>PowerPoint Presentation</vt:lpstr>
      <vt:lpstr>Architecture</vt:lpstr>
      <vt:lpstr>First Architecture</vt:lpstr>
      <vt:lpstr>Second Architecture</vt:lpstr>
      <vt:lpstr>Final Architecture</vt:lpstr>
      <vt:lpstr>Tools</vt:lpstr>
      <vt:lpstr>Tools that we used in this project</vt:lpstr>
      <vt:lpstr>Hosting</vt:lpstr>
      <vt:lpstr>    S3 based website</vt:lpstr>
      <vt:lpstr>EC2 based website</vt:lpstr>
      <vt:lpstr>Comparison </vt:lpstr>
      <vt:lpstr>Total monthly budget</vt:lpstr>
      <vt:lpstr>Code Snippets</vt:lpstr>
      <vt:lpstr>Some Code</vt:lpstr>
      <vt:lpstr>Some more Code    </vt:lpstr>
      <vt:lpstr>Some more Code    </vt:lpstr>
      <vt:lpstr>Development Possibilities</vt:lpstr>
      <vt:lpstr>Development possibilities   </vt:lpstr>
      <vt:lpstr>What (new) was learned or improved on</vt:lpstr>
      <vt:lpstr>What (new) was learned or improved on   </vt:lpstr>
      <vt:lpstr>The Meal Planner Development Team wants to 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Recipes</dc:title>
  <dc:creator>Dennis Apter</dc:creator>
  <cp:lastModifiedBy>Dennis Apter</cp:lastModifiedBy>
  <cp:revision>2</cp:revision>
  <dcterms:created xsi:type="dcterms:W3CDTF">2023-01-10T07:54:51Z</dcterms:created>
  <dcterms:modified xsi:type="dcterms:W3CDTF">2023-01-13T08:46:54Z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0x010100BDD70A1CED2D494893D3AA80FDD18DEC</vt:lpwstr>
  </property>
  <property fmtid="{D5CDD505-2E9C-101B-9397-08002B2CF9AE}" pid="3" name="MediaServiceImageTags">
    <vt:lpwstr/>
  </property>
</Properties>
</file>